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sldIdLst>
    <p:sldId id="256" r:id="rId5"/>
    <p:sldId id="259" r:id="rId6"/>
    <p:sldId id="269" r:id="rId7"/>
    <p:sldId id="260" r:id="rId8"/>
    <p:sldId id="270" r:id="rId9"/>
    <p:sldId id="261" r:id="rId10"/>
    <p:sldId id="271" r:id="rId11"/>
    <p:sldId id="262" r:id="rId12"/>
    <p:sldId id="272" r:id="rId13"/>
    <p:sldId id="263" r:id="rId14"/>
    <p:sldId id="273" r:id="rId15"/>
    <p:sldId id="264" r:id="rId16"/>
    <p:sldId id="274" r:id="rId17"/>
    <p:sldId id="265" r:id="rId18"/>
    <p:sldId id="275" r:id="rId19"/>
    <p:sldId id="266" r:id="rId20"/>
    <p:sldId id="276" r:id="rId21"/>
    <p:sldId id="283" r:id="rId22"/>
    <p:sldId id="267" r:id="rId23"/>
    <p:sldId id="277" r:id="rId24"/>
    <p:sldId id="268" r:id="rId25"/>
    <p:sldId id="278" r:id="rId26"/>
    <p:sldId id="281" r:id="rId27"/>
    <p:sldId id="282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DEDDBD-B46D-4A0C-B97D-1FC6236149EF}" v="28" dt="2020-12-08T11:39:52.5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32" autoAdjust="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" userId="8ec82259-a31c-4593-8d7c-f94adc8ba976" providerId="ADAL" clId="{6ADEDDBD-B46D-4A0C-B97D-1FC6236149EF}"/>
    <pc:docChg chg="custSel modSld">
      <pc:chgData name="Moni" userId="8ec82259-a31c-4593-8d7c-f94adc8ba976" providerId="ADAL" clId="{6ADEDDBD-B46D-4A0C-B97D-1FC6236149EF}" dt="2020-12-08T11:41:07.844" v="148" actId="1076"/>
      <pc:docMkLst>
        <pc:docMk/>
      </pc:docMkLst>
      <pc:sldChg chg="addSp delSp modSp mod">
        <pc:chgData name="Moni" userId="8ec82259-a31c-4593-8d7c-f94adc8ba976" providerId="ADAL" clId="{6ADEDDBD-B46D-4A0C-B97D-1FC6236149EF}" dt="2020-12-08T11:41:07.844" v="148" actId="1076"/>
        <pc:sldMkLst>
          <pc:docMk/>
          <pc:sldMk cId="656800024" sldId="256"/>
        </pc:sldMkLst>
        <pc:spChg chg="mod">
          <ac:chgData name="Moni" userId="8ec82259-a31c-4593-8d7c-f94adc8ba976" providerId="ADAL" clId="{6ADEDDBD-B46D-4A0C-B97D-1FC6236149EF}" dt="2020-12-08T11:40:57.770" v="147" actId="207"/>
          <ac:spMkLst>
            <pc:docMk/>
            <pc:sldMk cId="656800024" sldId="256"/>
            <ac:spMk id="2" creationId="{00000000-0000-0000-0000-000000000000}"/>
          </ac:spMkLst>
        </pc:spChg>
        <pc:spChg chg="add mod">
          <ac:chgData name="Moni" userId="8ec82259-a31c-4593-8d7c-f94adc8ba976" providerId="ADAL" clId="{6ADEDDBD-B46D-4A0C-B97D-1FC6236149EF}" dt="2020-12-08T11:41:07.844" v="148" actId="1076"/>
          <ac:spMkLst>
            <pc:docMk/>
            <pc:sldMk cId="656800024" sldId="256"/>
            <ac:spMk id="3" creationId="{1BE579D9-D85C-4B48-AC9E-D897CB64786A}"/>
          </ac:spMkLst>
        </pc:spChg>
        <pc:grpChg chg="add mod">
          <ac:chgData name="Moni" userId="8ec82259-a31c-4593-8d7c-f94adc8ba976" providerId="ADAL" clId="{6ADEDDBD-B46D-4A0C-B97D-1FC6236149EF}" dt="2020-12-08T11:40:35.318" v="139" actId="1076"/>
          <ac:grpSpMkLst>
            <pc:docMk/>
            <pc:sldMk cId="656800024" sldId="256"/>
            <ac:grpSpMk id="10" creationId="{B3C7CCFA-5A1D-4239-B0D6-DC283DDD857C}"/>
          </ac:grpSpMkLst>
        </pc:grpChg>
        <pc:picChg chg="del mod">
          <ac:chgData name="Moni" userId="8ec82259-a31c-4593-8d7c-f94adc8ba976" providerId="ADAL" clId="{6ADEDDBD-B46D-4A0C-B97D-1FC6236149EF}" dt="2020-12-08T11:34:46.841" v="15" actId="478"/>
          <ac:picMkLst>
            <pc:docMk/>
            <pc:sldMk cId="656800024" sldId="256"/>
            <ac:picMk id="4" creationId="{1550CC55-9233-42C2-9B33-673F7E7575E7}"/>
          </ac:picMkLst>
        </pc:picChg>
        <pc:picChg chg="del">
          <ac:chgData name="Moni" userId="8ec82259-a31c-4593-8d7c-f94adc8ba976" providerId="ADAL" clId="{6ADEDDBD-B46D-4A0C-B97D-1FC6236149EF}" dt="2020-12-08T11:33:51.408" v="0" actId="478"/>
          <ac:picMkLst>
            <pc:docMk/>
            <pc:sldMk cId="656800024" sldId="256"/>
            <ac:picMk id="7" creationId="{19E054E4-F4CE-41EC-A851-BA57FE521F16}"/>
          </ac:picMkLst>
        </pc:picChg>
        <pc:picChg chg="mod">
          <ac:chgData name="Moni" userId="8ec82259-a31c-4593-8d7c-f94adc8ba976" providerId="ADAL" clId="{6ADEDDBD-B46D-4A0C-B97D-1FC6236149EF}" dt="2020-12-08T11:40:39.813" v="140" actId="1076"/>
          <ac:picMkLst>
            <pc:docMk/>
            <pc:sldMk cId="656800024" sldId="256"/>
            <ac:picMk id="8" creationId="{D229D84F-0013-4CFA-A16E-E9ECA9F8ECA4}"/>
          </ac:picMkLst>
        </pc:picChg>
        <pc:picChg chg="del">
          <ac:chgData name="Moni" userId="8ec82259-a31c-4593-8d7c-f94adc8ba976" providerId="ADAL" clId="{6ADEDDBD-B46D-4A0C-B97D-1FC6236149EF}" dt="2020-12-08T11:33:56.521" v="3" actId="478"/>
          <ac:picMkLst>
            <pc:docMk/>
            <pc:sldMk cId="656800024" sldId="256"/>
            <ac:picMk id="9" creationId="{2F519BA3-C483-42D0-8D9C-CB5DAB4EF89C}"/>
          </ac:picMkLst>
        </pc:picChg>
        <pc:picChg chg="del">
          <ac:chgData name="Moni" userId="8ec82259-a31c-4593-8d7c-f94adc8ba976" providerId="ADAL" clId="{6ADEDDBD-B46D-4A0C-B97D-1FC6236149EF}" dt="2020-12-08T11:33:52.310" v="1" actId="478"/>
          <ac:picMkLst>
            <pc:docMk/>
            <pc:sldMk cId="656800024" sldId="256"/>
            <ac:picMk id="11" creationId="{9806A3E8-62E8-41D1-932D-D76358D8ECF9}"/>
          </ac:picMkLst>
        </pc:picChg>
        <pc:picChg chg="add mod">
          <ac:chgData name="Moni" userId="8ec82259-a31c-4593-8d7c-f94adc8ba976" providerId="ADAL" clId="{6ADEDDBD-B46D-4A0C-B97D-1FC6236149EF}" dt="2020-12-08T11:34:47.364" v="16"/>
          <ac:picMkLst>
            <pc:docMk/>
            <pc:sldMk cId="656800024" sldId="256"/>
            <ac:picMk id="12" creationId="{2D292588-5B7B-454A-BA14-7D844E3290EE}"/>
          </ac:picMkLst>
        </pc:picChg>
        <pc:picChg chg="del mod">
          <ac:chgData name="Moni" userId="8ec82259-a31c-4593-8d7c-f94adc8ba976" providerId="ADAL" clId="{6ADEDDBD-B46D-4A0C-B97D-1FC6236149EF}" dt="2020-12-08T11:39:36.355" v="82" actId="478"/>
          <ac:picMkLst>
            <pc:docMk/>
            <pc:sldMk cId="656800024" sldId="256"/>
            <ac:picMk id="13" creationId="{499C15AF-8263-4A95-84B2-46D2E3E9CEE4}"/>
          </ac:picMkLst>
        </pc:picChg>
        <pc:picChg chg="add mod">
          <ac:chgData name="Moni" userId="8ec82259-a31c-4593-8d7c-f94adc8ba976" providerId="ADAL" clId="{6ADEDDBD-B46D-4A0C-B97D-1FC6236149EF}" dt="2020-12-08T11:34:47.364" v="16"/>
          <ac:picMkLst>
            <pc:docMk/>
            <pc:sldMk cId="656800024" sldId="256"/>
            <ac:picMk id="14" creationId="{87241FDD-D79D-4504-9295-8357254370E4}"/>
          </ac:picMkLst>
        </pc:picChg>
        <pc:picChg chg="add mod">
          <ac:chgData name="Moni" userId="8ec82259-a31c-4593-8d7c-f94adc8ba976" providerId="ADAL" clId="{6ADEDDBD-B46D-4A0C-B97D-1FC6236149EF}" dt="2020-12-08T11:35:51.121" v="27" actId="1076"/>
          <ac:picMkLst>
            <pc:docMk/>
            <pc:sldMk cId="656800024" sldId="256"/>
            <ac:picMk id="15" creationId="{8EBD53B7-0081-4254-87A5-AA2DF3A2260F}"/>
          </ac:picMkLst>
        </pc:picChg>
      </pc:sldChg>
      <pc:sldChg chg="addSp modSp mod">
        <pc:chgData name="Moni" userId="8ec82259-a31c-4593-8d7c-f94adc8ba976" providerId="ADAL" clId="{6ADEDDBD-B46D-4A0C-B97D-1FC6236149EF}" dt="2020-12-08T11:35:56.568" v="29" actId="1076"/>
        <pc:sldMkLst>
          <pc:docMk/>
          <pc:sldMk cId="2716196465" sldId="259"/>
        </pc:sldMkLst>
        <pc:picChg chg="add mod">
          <ac:chgData name="Moni" userId="8ec82259-a31c-4593-8d7c-f94adc8ba976" providerId="ADAL" clId="{6ADEDDBD-B46D-4A0C-B97D-1FC6236149EF}" dt="2020-12-08T11:35:56.568" v="29" actId="1076"/>
          <ac:picMkLst>
            <pc:docMk/>
            <pc:sldMk cId="2716196465" sldId="259"/>
            <ac:picMk id="9" creationId="{B3AA7FE9-76E9-4F48-ACEE-4CDA692D6A12}"/>
          </ac:picMkLst>
        </pc:picChg>
      </pc:sldChg>
      <pc:sldChg chg="addSp modSp mod">
        <pc:chgData name="Moni" userId="8ec82259-a31c-4593-8d7c-f94adc8ba976" providerId="ADAL" clId="{6ADEDDBD-B46D-4A0C-B97D-1FC6236149EF}" dt="2020-12-08T11:36:06.309" v="33" actId="1076"/>
        <pc:sldMkLst>
          <pc:docMk/>
          <pc:sldMk cId="1863656975" sldId="260"/>
        </pc:sldMkLst>
        <pc:picChg chg="add mod">
          <ac:chgData name="Moni" userId="8ec82259-a31c-4593-8d7c-f94adc8ba976" providerId="ADAL" clId="{6ADEDDBD-B46D-4A0C-B97D-1FC6236149EF}" dt="2020-12-08T11:36:06.309" v="33" actId="1076"/>
          <ac:picMkLst>
            <pc:docMk/>
            <pc:sldMk cId="1863656975" sldId="260"/>
            <ac:picMk id="8" creationId="{CE8FC0EC-3ED6-4DE3-94FD-5A2C399443B4}"/>
          </ac:picMkLst>
        </pc:picChg>
      </pc:sldChg>
      <pc:sldChg chg="addSp modSp mod">
        <pc:chgData name="Moni" userId="8ec82259-a31c-4593-8d7c-f94adc8ba976" providerId="ADAL" clId="{6ADEDDBD-B46D-4A0C-B97D-1FC6236149EF}" dt="2020-12-08T11:36:16.016" v="37" actId="1076"/>
        <pc:sldMkLst>
          <pc:docMk/>
          <pc:sldMk cId="1992707446" sldId="261"/>
        </pc:sldMkLst>
        <pc:picChg chg="add mod">
          <ac:chgData name="Moni" userId="8ec82259-a31c-4593-8d7c-f94adc8ba976" providerId="ADAL" clId="{6ADEDDBD-B46D-4A0C-B97D-1FC6236149EF}" dt="2020-12-08T11:36:16.016" v="37" actId="1076"/>
          <ac:picMkLst>
            <pc:docMk/>
            <pc:sldMk cId="1992707446" sldId="261"/>
            <ac:picMk id="9" creationId="{11959120-F203-40BC-9E30-D72791C97F6D}"/>
          </ac:picMkLst>
        </pc:picChg>
      </pc:sldChg>
      <pc:sldChg chg="addSp modSp mod">
        <pc:chgData name="Moni" userId="8ec82259-a31c-4593-8d7c-f94adc8ba976" providerId="ADAL" clId="{6ADEDDBD-B46D-4A0C-B97D-1FC6236149EF}" dt="2020-12-08T11:36:33.288" v="43" actId="1076"/>
        <pc:sldMkLst>
          <pc:docMk/>
          <pc:sldMk cId="1592442608" sldId="262"/>
        </pc:sldMkLst>
        <pc:picChg chg="add mod">
          <ac:chgData name="Moni" userId="8ec82259-a31c-4593-8d7c-f94adc8ba976" providerId="ADAL" clId="{6ADEDDBD-B46D-4A0C-B97D-1FC6236149EF}" dt="2020-12-08T11:36:33.288" v="43" actId="1076"/>
          <ac:picMkLst>
            <pc:docMk/>
            <pc:sldMk cId="1592442608" sldId="262"/>
            <ac:picMk id="9" creationId="{AD456DD4-F686-45D6-A730-ACB98BA3C4F7}"/>
          </ac:picMkLst>
        </pc:picChg>
      </pc:sldChg>
      <pc:sldChg chg="addSp modSp mod">
        <pc:chgData name="Moni" userId="8ec82259-a31c-4593-8d7c-f94adc8ba976" providerId="ADAL" clId="{6ADEDDBD-B46D-4A0C-B97D-1FC6236149EF}" dt="2020-12-08T11:36:57.397" v="53" actId="1076"/>
        <pc:sldMkLst>
          <pc:docMk/>
          <pc:sldMk cId="2901063992" sldId="263"/>
        </pc:sldMkLst>
        <pc:picChg chg="add mod">
          <ac:chgData name="Moni" userId="8ec82259-a31c-4593-8d7c-f94adc8ba976" providerId="ADAL" clId="{6ADEDDBD-B46D-4A0C-B97D-1FC6236149EF}" dt="2020-12-08T11:36:57.397" v="53" actId="1076"/>
          <ac:picMkLst>
            <pc:docMk/>
            <pc:sldMk cId="2901063992" sldId="263"/>
            <ac:picMk id="8" creationId="{58EB7A10-A281-4CDB-8A5A-E4CAB39F3666}"/>
          </ac:picMkLst>
        </pc:picChg>
      </pc:sldChg>
      <pc:sldChg chg="addSp modSp mod">
        <pc:chgData name="Moni" userId="8ec82259-a31c-4593-8d7c-f94adc8ba976" providerId="ADAL" clId="{6ADEDDBD-B46D-4A0C-B97D-1FC6236149EF}" dt="2020-12-08T11:36:47.270" v="49" actId="1076"/>
        <pc:sldMkLst>
          <pc:docMk/>
          <pc:sldMk cId="127733119" sldId="264"/>
        </pc:sldMkLst>
        <pc:picChg chg="add mod">
          <ac:chgData name="Moni" userId="8ec82259-a31c-4593-8d7c-f94adc8ba976" providerId="ADAL" clId="{6ADEDDBD-B46D-4A0C-B97D-1FC6236149EF}" dt="2020-12-08T11:36:47.270" v="49" actId="1076"/>
          <ac:picMkLst>
            <pc:docMk/>
            <pc:sldMk cId="127733119" sldId="264"/>
            <ac:picMk id="8" creationId="{7E0DEC02-9338-4554-95FE-CF1BB52B1247}"/>
          </ac:picMkLst>
        </pc:picChg>
      </pc:sldChg>
      <pc:sldChg chg="addSp modSp mod">
        <pc:chgData name="Moni" userId="8ec82259-a31c-4593-8d7c-f94adc8ba976" providerId="ADAL" clId="{6ADEDDBD-B46D-4A0C-B97D-1FC6236149EF}" dt="2020-12-08T11:37:12.417" v="56" actId="1076"/>
        <pc:sldMkLst>
          <pc:docMk/>
          <pc:sldMk cId="3382106643" sldId="265"/>
        </pc:sldMkLst>
        <pc:picChg chg="add mod">
          <ac:chgData name="Moni" userId="8ec82259-a31c-4593-8d7c-f94adc8ba976" providerId="ADAL" clId="{6ADEDDBD-B46D-4A0C-B97D-1FC6236149EF}" dt="2020-12-08T11:37:12.417" v="56" actId="1076"/>
          <ac:picMkLst>
            <pc:docMk/>
            <pc:sldMk cId="3382106643" sldId="265"/>
            <ac:picMk id="8" creationId="{74017D1B-CB61-4E21-89B3-CA88F429641F}"/>
          </ac:picMkLst>
        </pc:picChg>
      </pc:sldChg>
      <pc:sldChg chg="addSp modSp mod">
        <pc:chgData name="Moni" userId="8ec82259-a31c-4593-8d7c-f94adc8ba976" providerId="ADAL" clId="{6ADEDDBD-B46D-4A0C-B97D-1FC6236149EF}" dt="2020-12-08T11:37:30.320" v="62" actId="1076"/>
        <pc:sldMkLst>
          <pc:docMk/>
          <pc:sldMk cId="1928828396" sldId="266"/>
        </pc:sldMkLst>
        <pc:picChg chg="add mod">
          <ac:chgData name="Moni" userId="8ec82259-a31c-4593-8d7c-f94adc8ba976" providerId="ADAL" clId="{6ADEDDBD-B46D-4A0C-B97D-1FC6236149EF}" dt="2020-12-08T11:37:30.320" v="62" actId="1076"/>
          <ac:picMkLst>
            <pc:docMk/>
            <pc:sldMk cId="1928828396" sldId="266"/>
            <ac:picMk id="8" creationId="{B102253A-E519-4483-80AB-40F3C596DE4C}"/>
          </ac:picMkLst>
        </pc:picChg>
      </pc:sldChg>
      <pc:sldChg chg="addSp modSp mod">
        <pc:chgData name="Moni" userId="8ec82259-a31c-4593-8d7c-f94adc8ba976" providerId="ADAL" clId="{6ADEDDBD-B46D-4A0C-B97D-1FC6236149EF}" dt="2020-12-08T11:37:46.576" v="66" actId="1076"/>
        <pc:sldMkLst>
          <pc:docMk/>
          <pc:sldMk cId="2430871518" sldId="267"/>
        </pc:sldMkLst>
        <pc:picChg chg="add mod">
          <ac:chgData name="Moni" userId="8ec82259-a31c-4593-8d7c-f94adc8ba976" providerId="ADAL" clId="{6ADEDDBD-B46D-4A0C-B97D-1FC6236149EF}" dt="2020-12-08T11:37:46.576" v="66" actId="1076"/>
          <ac:picMkLst>
            <pc:docMk/>
            <pc:sldMk cId="2430871518" sldId="267"/>
            <ac:picMk id="8" creationId="{0052F944-BB57-40AF-AFFC-F534EC986BD0}"/>
          </ac:picMkLst>
        </pc:picChg>
      </pc:sldChg>
      <pc:sldChg chg="addSp modSp mod">
        <pc:chgData name="Moni" userId="8ec82259-a31c-4593-8d7c-f94adc8ba976" providerId="ADAL" clId="{6ADEDDBD-B46D-4A0C-B97D-1FC6236149EF}" dt="2020-12-08T11:37:56.756" v="70" actId="1076"/>
        <pc:sldMkLst>
          <pc:docMk/>
          <pc:sldMk cId="1706881023" sldId="268"/>
        </pc:sldMkLst>
        <pc:picChg chg="add mod">
          <ac:chgData name="Moni" userId="8ec82259-a31c-4593-8d7c-f94adc8ba976" providerId="ADAL" clId="{6ADEDDBD-B46D-4A0C-B97D-1FC6236149EF}" dt="2020-12-08T11:37:56.756" v="70" actId="1076"/>
          <ac:picMkLst>
            <pc:docMk/>
            <pc:sldMk cId="1706881023" sldId="268"/>
            <ac:picMk id="9" creationId="{EDE11B9B-5CE5-4B24-80DE-CB6E5154B726}"/>
          </ac:picMkLst>
        </pc:picChg>
      </pc:sldChg>
      <pc:sldChg chg="addSp modSp mod">
        <pc:chgData name="Moni" userId="8ec82259-a31c-4593-8d7c-f94adc8ba976" providerId="ADAL" clId="{6ADEDDBD-B46D-4A0C-B97D-1FC6236149EF}" dt="2020-12-08T11:36:01.165" v="31" actId="1076"/>
        <pc:sldMkLst>
          <pc:docMk/>
          <pc:sldMk cId="1441223057" sldId="269"/>
        </pc:sldMkLst>
        <pc:picChg chg="add mod">
          <ac:chgData name="Moni" userId="8ec82259-a31c-4593-8d7c-f94adc8ba976" providerId="ADAL" clId="{6ADEDDBD-B46D-4A0C-B97D-1FC6236149EF}" dt="2020-12-08T11:36:01.165" v="31" actId="1076"/>
          <ac:picMkLst>
            <pc:docMk/>
            <pc:sldMk cId="1441223057" sldId="269"/>
            <ac:picMk id="9" creationId="{E69DA903-D86D-4D5E-9D9B-3270304EB8BA}"/>
          </ac:picMkLst>
        </pc:picChg>
      </pc:sldChg>
      <pc:sldChg chg="addSp modSp mod">
        <pc:chgData name="Moni" userId="8ec82259-a31c-4593-8d7c-f94adc8ba976" providerId="ADAL" clId="{6ADEDDBD-B46D-4A0C-B97D-1FC6236149EF}" dt="2020-12-08T11:37:02.155" v="54" actId="1076"/>
        <pc:sldMkLst>
          <pc:docMk/>
          <pc:sldMk cId="3442520772" sldId="270"/>
        </pc:sldMkLst>
        <pc:picChg chg="add mod">
          <ac:chgData name="Moni" userId="8ec82259-a31c-4593-8d7c-f94adc8ba976" providerId="ADAL" clId="{6ADEDDBD-B46D-4A0C-B97D-1FC6236149EF}" dt="2020-12-08T11:37:02.155" v="54" actId="1076"/>
          <ac:picMkLst>
            <pc:docMk/>
            <pc:sldMk cId="3442520772" sldId="270"/>
            <ac:picMk id="8" creationId="{3BE000EC-3BDC-4DF1-B021-3B48FBB7977C}"/>
          </ac:picMkLst>
        </pc:picChg>
      </pc:sldChg>
      <pc:sldChg chg="addSp delSp modSp mod">
        <pc:chgData name="Moni" userId="8ec82259-a31c-4593-8d7c-f94adc8ba976" providerId="ADAL" clId="{6ADEDDBD-B46D-4A0C-B97D-1FC6236149EF}" dt="2020-12-08T11:36:25.500" v="41" actId="478"/>
        <pc:sldMkLst>
          <pc:docMk/>
          <pc:sldMk cId="1151431862" sldId="271"/>
        </pc:sldMkLst>
        <pc:picChg chg="add mod">
          <ac:chgData name="Moni" userId="8ec82259-a31c-4593-8d7c-f94adc8ba976" providerId="ADAL" clId="{6ADEDDBD-B46D-4A0C-B97D-1FC6236149EF}" dt="2020-12-08T11:36:22.175" v="39" actId="1076"/>
          <ac:picMkLst>
            <pc:docMk/>
            <pc:sldMk cId="1151431862" sldId="271"/>
            <ac:picMk id="9" creationId="{E17C0F09-5C41-4B11-AB1D-783254716983}"/>
          </ac:picMkLst>
        </pc:picChg>
        <pc:picChg chg="add del mod">
          <ac:chgData name="Moni" userId="8ec82259-a31c-4593-8d7c-f94adc8ba976" providerId="ADAL" clId="{6ADEDDBD-B46D-4A0C-B97D-1FC6236149EF}" dt="2020-12-08T11:36:25.500" v="41" actId="478"/>
          <ac:picMkLst>
            <pc:docMk/>
            <pc:sldMk cId="1151431862" sldId="271"/>
            <ac:picMk id="10" creationId="{9C6E29A2-20BF-4759-99CA-E12A994EBCE1}"/>
          </ac:picMkLst>
        </pc:picChg>
      </pc:sldChg>
      <pc:sldChg chg="addSp modSp mod">
        <pc:chgData name="Moni" userId="8ec82259-a31c-4593-8d7c-f94adc8ba976" providerId="ADAL" clId="{6ADEDDBD-B46D-4A0C-B97D-1FC6236149EF}" dt="2020-12-08T11:36:38.230" v="45" actId="1076"/>
        <pc:sldMkLst>
          <pc:docMk/>
          <pc:sldMk cId="4212433772" sldId="272"/>
        </pc:sldMkLst>
        <pc:picChg chg="add mod">
          <ac:chgData name="Moni" userId="8ec82259-a31c-4593-8d7c-f94adc8ba976" providerId="ADAL" clId="{6ADEDDBD-B46D-4A0C-B97D-1FC6236149EF}" dt="2020-12-08T11:36:38.230" v="45" actId="1076"/>
          <ac:picMkLst>
            <pc:docMk/>
            <pc:sldMk cId="4212433772" sldId="272"/>
            <ac:picMk id="9" creationId="{75019180-67CE-447B-B573-B9ED0D59D157}"/>
          </ac:picMkLst>
        </pc:picChg>
      </pc:sldChg>
      <pc:sldChg chg="addSp modSp mod">
        <pc:chgData name="Moni" userId="8ec82259-a31c-4593-8d7c-f94adc8ba976" providerId="ADAL" clId="{6ADEDDBD-B46D-4A0C-B97D-1FC6236149EF}" dt="2020-12-08T11:36:43.509" v="47" actId="1076"/>
        <pc:sldMkLst>
          <pc:docMk/>
          <pc:sldMk cId="1382496989" sldId="273"/>
        </pc:sldMkLst>
        <pc:picChg chg="add mod">
          <ac:chgData name="Moni" userId="8ec82259-a31c-4593-8d7c-f94adc8ba976" providerId="ADAL" clId="{6ADEDDBD-B46D-4A0C-B97D-1FC6236149EF}" dt="2020-12-08T11:36:43.509" v="47" actId="1076"/>
          <ac:picMkLst>
            <pc:docMk/>
            <pc:sldMk cId="1382496989" sldId="273"/>
            <ac:picMk id="8" creationId="{267C3E5C-8C5D-4B56-BEF4-BDD99AA29E70}"/>
          </ac:picMkLst>
        </pc:picChg>
      </pc:sldChg>
      <pc:sldChg chg="addSp modSp mod">
        <pc:chgData name="Moni" userId="8ec82259-a31c-4593-8d7c-f94adc8ba976" providerId="ADAL" clId="{6ADEDDBD-B46D-4A0C-B97D-1FC6236149EF}" dt="2020-12-08T11:36:52.198" v="51" actId="1076"/>
        <pc:sldMkLst>
          <pc:docMk/>
          <pc:sldMk cId="123401269" sldId="274"/>
        </pc:sldMkLst>
        <pc:picChg chg="add mod">
          <ac:chgData name="Moni" userId="8ec82259-a31c-4593-8d7c-f94adc8ba976" providerId="ADAL" clId="{6ADEDDBD-B46D-4A0C-B97D-1FC6236149EF}" dt="2020-12-08T11:36:52.198" v="51" actId="1076"/>
          <ac:picMkLst>
            <pc:docMk/>
            <pc:sldMk cId="123401269" sldId="274"/>
            <ac:picMk id="8" creationId="{691E9E61-5319-4FCE-8D21-FCCE2327AC7A}"/>
          </ac:picMkLst>
        </pc:picChg>
      </pc:sldChg>
      <pc:sldChg chg="addSp delSp modSp mod">
        <pc:chgData name="Moni" userId="8ec82259-a31c-4593-8d7c-f94adc8ba976" providerId="ADAL" clId="{6ADEDDBD-B46D-4A0C-B97D-1FC6236149EF}" dt="2020-12-08T11:37:22.118" v="60" actId="478"/>
        <pc:sldMkLst>
          <pc:docMk/>
          <pc:sldMk cId="285661271" sldId="275"/>
        </pc:sldMkLst>
        <pc:picChg chg="add mod">
          <ac:chgData name="Moni" userId="8ec82259-a31c-4593-8d7c-f94adc8ba976" providerId="ADAL" clId="{6ADEDDBD-B46D-4A0C-B97D-1FC6236149EF}" dt="2020-12-08T11:37:19.821" v="58" actId="1076"/>
          <ac:picMkLst>
            <pc:docMk/>
            <pc:sldMk cId="285661271" sldId="275"/>
            <ac:picMk id="8" creationId="{6D65B4DD-3901-4BEC-9D45-A9BE57FB2B52}"/>
          </ac:picMkLst>
        </pc:picChg>
        <pc:picChg chg="add del mod">
          <ac:chgData name="Moni" userId="8ec82259-a31c-4593-8d7c-f94adc8ba976" providerId="ADAL" clId="{6ADEDDBD-B46D-4A0C-B97D-1FC6236149EF}" dt="2020-12-08T11:37:22.118" v="60" actId="478"/>
          <ac:picMkLst>
            <pc:docMk/>
            <pc:sldMk cId="285661271" sldId="275"/>
            <ac:picMk id="9" creationId="{45E8AE9E-33E2-4011-91BC-1DB7358983C7}"/>
          </ac:picMkLst>
        </pc:picChg>
      </pc:sldChg>
      <pc:sldChg chg="addSp modSp mod">
        <pc:chgData name="Moni" userId="8ec82259-a31c-4593-8d7c-f94adc8ba976" providerId="ADAL" clId="{6ADEDDBD-B46D-4A0C-B97D-1FC6236149EF}" dt="2020-12-08T11:37:39.192" v="64" actId="1076"/>
        <pc:sldMkLst>
          <pc:docMk/>
          <pc:sldMk cId="569559379" sldId="276"/>
        </pc:sldMkLst>
        <pc:picChg chg="add mod">
          <ac:chgData name="Moni" userId="8ec82259-a31c-4593-8d7c-f94adc8ba976" providerId="ADAL" clId="{6ADEDDBD-B46D-4A0C-B97D-1FC6236149EF}" dt="2020-12-08T11:37:39.192" v="64" actId="1076"/>
          <ac:picMkLst>
            <pc:docMk/>
            <pc:sldMk cId="569559379" sldId="276"/>
            <ac:picMk id="8" creationId="{2A9FA184-22F8-4011-A33B-35A955564BDF}"/>
          </ac:picMkLst>
        </pc:picChg>
      </pc:sldChg>
      <pc:sldChg chg="addSp modSp mod">
        <pc:chgData name="Moni" userId="8ec82259-a31c-4593-8d7c-f94adc8ba976" providerId="ADAL" clId="{6ADEDDBD-B46D-4A0C-B97D-1FC6236149EF}" dt="2020-12-08T11:37:51.222" v="68" actId="1076"/>
        <pc:sldMkLst>
          <pc:docMk/>
          <pc:sldMk cId="1638098116" sldId="277"/>
        </pc:sldMkLst>
        <pc:picChg chg="add mod">
          <ac:chgData name="Moni" userId="8ec82259-a31c-4593-8d7c-f94adc8ba976" providerId="ADAL" clId="{6ADEDDBD-B46D-4A0C-B97D-1FC6236149EF}" dt="2020-12-08T11:37:51.222" v="68" actId="1076"/>
          <ac:picMkLst>
            <pc:docMk/>
            <pc:sldMk cId="1638098116" sldId="277"/>
            <ac:picMk id="8" creationId="{B2FA255C-4679-435C-9A1A-2418FCAE312A}"/>
          </ac:picMkLst>
        </pc:picChg>
      </pc:sldChg>
      <pc:sldChg chg="addSp modSp mod">
        <pc:chgData name="Moni" userId="8ec82259-a31c-4593-8d7c-f94adc8ba976" providerId="ADAL" clId="{6ADEDDBD-B46D-4A0C-B97D-1FC6236149EF}" dt="2020-12-08T11:38:04.221" v="72" actId="1076"/>
        <pc:sldMkLst>
          <pc:docMk/>
          <pc:sldMk cId="226593344" sldId="278"/>
        </pc:sldMkLst>
        <pc:picChg chg="add mod">
          <ac:chgData name="Moni" userId="8ec82259-a31c-4593-8d7c-f94adc8ba976" providerId="ADAL" clId="{6ADEDDBD-B46D-4A0C-B97D-1FC6236149EF}" dt="2020-12-08T11:38:04.221" v="72" actId="1076"/>
          <ac:picMkLst>
            <pc:docMk/>
            <pc:sldMk cId="226593344" sldId="278"/>
            <ac:picMk id="9" creationId="{1FAF37AA-3EAB-4D60-8736-F3D5BF036B3A}"/>
          </ac:picMkLst>
        </pc:picChg>
      </pc:sldChg>
      <pc:sldChg chg="addSp modSp mod">
        <pc:chgData name="Moni" userId="8ec82259-a31c-4593-8d7c-f94adc8ba976" providerId="ADAL" clId="{6ADEDDBD-B46D-4A0C-B97D-1FC6236149EF}" dt="2020-12-08T11:38:08.007" v="74" actId="1076"/>
        <pc:sldMkLst>
          <pc:docMk/>
          <pc:sldMk cId="487118625" sldId="281"/>
        </pc:sldMkLst>
        <pc:picChg chg="add mod">
          <ac:chgData name="Moni" userId="8ec82259-a31c-4593-8d7c-f94adc8ba976" providerId="ADAL" clId="{6ADEDDBD-B46D-4A0C-B97D-1FC6236149EF}" dt="2020-12-08T11:38:08.007" v="74" actId="1076"/>
          <ac:picMkLst>
            <pc:docMk/>
            <pc:sldMk cId="487118625" sldId="281"/>
            <ac:picMk id="7" creationId="{4830B685-BBE9-49BF-89DB-90FEF7B3A7AC}"/>
          </ac:picMkLst>
        </pc:picChg>
      </pc:sldChg>
      <pc:sldChg chg="addSp modSp mod">
        <pc:chgData name="Moni" userId="8ec82259-a31c-4593-8d7c-f94adc8ba976" providerId="ADAL" clId="{6ADEDDBD-B46D-4A0C-B97D-1FC6236149EF}" dt="2020-12-08T11:38:11.770" v="76" actId="1076"/>
        <pc:sldMkLst>
          <pc:docMk/>
          <pc:sldMk cId="789373453" sldId="282"/>
        </pc:sldMkLst>
        <pc:picChg chg="add mod">
          <ac:chgData name="Moni" userId="8ec82259-a31c-4593-8d7c-f94adc8ba976" providerId="ADAL" clId="{6ADEDDBD-B46D-4A0C-B97D-1FC6236149EF}" dt="2020-12-08T11:38:11.770" v="76" actId="1076"/>
          <ac:picMkLst>
            <pc:docMk/>
            <pc:sldMk cId="789373453" sldId="282"/>
            <ac:picMk id="7" creationId="{5E15D7EC-046A-48D9-8D95-372A9B723184}"/>
          </ac:picMkLst>
        </pc:picChg>
      </pc:sldChg>
      <pc:sldChg chg="addSp modSp mod">
        <pc:chgData name="Moni" userId="8ec82259-a31c-4593-8d7c-f94adc8ba976" providerId="ADAL" clId="{6ADEDDBD-B46D-4A0C-B97D-1FC6236149EF}" dt="2020-12-08T11:38:54.684" v="79" actId="1076"/>
        <pc:sldMkLst>
          <pc:docMk/>
          <pc:sldMk cId="64263400" sldId="286"/>
        </pc:sldMkLst>
        <pc:picChg chg="add mod">
          <ac:chgData name="Moni" userId="8ec82259-a31c-4593-8d7c-f94adc8ba976" providerId="ADAL" clId="{6ADEDDBD-B46D-4A0C-B97D-1FC6236149EF}" dt="2020-12-08T11:38:54.684" v="79" actId="1076"/>
          <ac:picMkLst>
            <pc:docMk/>
            <pc:sldMk cId="64263400" sldId="286"/>
            <ac:picMk id="5" creationId="{A8235A41-C557-4FDD-9D4C-5F14800FAFF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364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54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849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3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437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114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25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4276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78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532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497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25B11BCF-EA2F-4F27-A82F-2F4A4FEBC6D9}" type="datetimeFigureOut">
              <a:rPr lang="de-DE" smtClean="0"/>
              <a:t>08.12.2020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37C18F46-8AFA-45BB-9C1A-3F3D3A54B4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1598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5458"/>
            <a:ext cx="7772400" cy="1470025"/>
          </a:xfrm>
        </p:spPr>
        <p:txBody>
          <a:bodyPr>
            <a:noAutofit/>
          </a:bodyPr>
          <a:lstStyle/>
          <a:p>
            <a:r>
              <a:rPr lang="de-DE" sz="4400" b="1" spc="300" dirty="0">
                <a:solidFill>
                  <a:schemeClr val="bg1"/>
                </a:solidFill>
                <a:latin typeface="A little sunshine" panose="02000603000000000000" pitchFamily="2" charset="0"/>
                <a:ea typeface="A little sunshine" panose="02000603000000000000" pitchFamily="2" charset="0"/>
              </a:rPr>
              <a:t>International Girl Guiding Quiz</a:t>
            </a:r>
            <a:br>
              <a:rPr lang="de-DE" sz="4400" b="1" spc="300" dirty="0">
                <a:solidFill>
                  <a:srgbClr val="FFFF00"/>
                </a:solidFill>
                <a:latin typeface="A little sunshine" panose="02000603000000000000" pitchFamily="2" charset="0"/>
                <a:ea typeface="A little sunshine" panose="02000603000000000000" pitchFamily="2" charset="0"/>
              </a:rPr>
            </a:br>
            <a:endParaRPr lang="de-DE" sz="4400" b="1" spc="300" dirty="0">
              <a:solidFill>
                <a:srgbClr val="FFFF00"/>
              </a:solidFill>
              <a:latin typeface="A little sunshine" panose="02000603000000000000" pitchFamily="2" charset="0"/>
              <a:ea typeface="A little sunshine" panose="02000603000000000000" pitchFamily="2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229D84F-0013-4CFA-A16E-E9ECA9F8ECA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112" y="2193498"/>
            <a:ext cx="1735226" cy="1664992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B3C7CCFA-5A1D-4239-B0D6-DC283DDD857C}"/>
              </a:ext>
            </a:extLst>
          </p:cNvPr>
          <p:cNvGrpSpPr/>
          <p:nvPr/>
        </p:nvGrpSpPr>
        <p:grpSpPr>
          <a:xfrm>
            <a:off x="251520" y="4890960"/>
            <a:ext cx="2373894" cy="1591077"/>
            <a:chOff x="0" y="0"/>
            <a:chExt cx="1703705" cy="1079500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2D292588-5B7B-454A-BA14-7D844E3290EE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775" y="0"/>
              <a:ext cx="1217930" cy="107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87241FDD-D79D-4504-9295-8357254370E4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42925"/>
              <a:ext cx="1008380" cy="3441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8EBD53B7-0081-4254-87A5-AA2DF3A2260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6305825"/>
            <a:ext cx="1057275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BE579D9-D85C-4B48-AC9E-D897CB64786A}"/>
              </a:ext>
            </a:extLst>
          </p:cNvPr>
          <p:cNvSpPr txBox="1"/>
          <p:nvPr/>
        </p:nvSpPr>
        <p:spPr>
          <a:xfrm>
            <a:off x="2555776" y="2794223"/>
            <a:ext cx="544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Viel </a:t>
            </a:r>
            <a:r>
              <a:rPr lang="de-DE" dirty="0" err="1">
                <a:solidFill>
                  <a:schemeClr val="bg1"/>
                </a:solidFill>
              </a:rPr>
              <a:t>Spass</a:t>
            </a:r>
            <a:r>
              <a:rPr lang="de-DE" dirty="0">
                <a:solidFill>
                  <a:schemeClr val="bg1"/>
                </a:solidFill>
              </a:rPr>
              <a:t> beim Quiz wünscht euch </a:t>
            </a:r>
            <a:r>
              <a:rPr lang="de-DE" dirty="0" err="1">
                <a:solidFill>
                  <a:schemeClr val="bg1"/>
                </a:solidFill>
              </a:rPr>
              <a:t>Pfiffilotta</a:t>
            </a:r>
            <a:r>
              <a:rPr lang="de-DE" dirty="0">
                <a:solidFill>
                  <a:schemeClr val="bg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56800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1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467544" y="2204864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de-DE" sz="2800" dirty="0"/>
              <a:t>In wie vielen Ländern der Welt gibt es </a:t>
            </a:r>
            <a:r>
              <a:rPr lang="de-DE" sz="2800" dirty="0">
                <a:solidFill>
                  <a:srgbClr val="FF0000"/>
                </a:solidFill>
              </a:rPr>
              <a:t>keine</a:t>
            </a:r>
            <a:r>
              <a:rPr lang="de-DE" sz="2800" dirty="0"/>
              <a:t> </a:t>
            </a:r>
            <a:r>
              <a:rPr lang="de-DE" sz="2800" dirty="0" err="1"/>
              <a:t>Pfadfinderei</a:t>
            </a:r>
            <a:r>
              <a:rPr lang="de-DE" sz="2800" dirty="0"/>
              <a:t>?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539552" y="2906712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50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44008" y="2204864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countries in the </a:t>
            </a:r>
            <a:r>
              <a:rPr lang="de-DE" sz="2800" dirty="0" err="1"/>
              <a:t>world</a:t>
            </a:r>
            <a:r>
              <a:rPr lang="de-DE" sz="2800" dirty="0"/>
              <a:t> do </a:t>
            </a:r>
            <a:r>
              <a:rPr lang="de-DE" sz="2800" dirty="0">
                <a:solidFill>
                  <a:srgbClr val="FF0000"/>
                </a:solidFill>
              </a:rPr>
              <a:t>not</a:t>
            </a:r>
            <a:r>
              <a:rPr lang="de-DE" sz="2800" dirty="0"/>
              <a:t>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scouting</a:t>
            </a:r>
            <a:r>
              <a:rPr lang="de-DE" sz="2800" dirty="0"/>
              <a:t>/</a:t>
            </a:r>
            <a:r>
              <a:rPr lang="de-DE" sz="2800" dirty="0" err="1"/>
              <a:t>guiding</a:t>
            </a:r>
            <a:r>
              <a:rPr lang="de-DE" sz="2800" dirty="0"/>
              <a:t>?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4644008" y="2906712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50</a:t>
            </a:r>
          </a:p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3AA7FE9-76E9-4F48-ACEE-4CDA692D6A1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354" y="6309320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619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1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467544" y="2204864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de-DE" sz="2800" dirty="0"/>
              <a:t>In wie vielen Ländern der Welt gibt es </a:t>
            </a:r>
            <a:r>
              <a:rPr lang="de-DE" sz="2800" dirty="0">
                <a:solidFill>
                  <a:srgbClr val="FF0000"/>
                </a:solidFill>
              </a:rPr>
              <a:t>keine</a:t>
            </a:r>
            <a:r>
              <a:rPr lang="de-DE" sz="2800" dirty="0"/>
              <a:t> </a:t>
            </a:r>
            <a:r>
              <a:rPr lang="de-DE" sz="2800" dirty="0" err="1"/>
              <a:t>Pfadfinderei</a:t>
            </a:r>
            <a:r>
              <a:rPr lang="de-DE" sz="2800" dirty="0"/>
              <a:t>?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539552" y="2906712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50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44008" y="2204864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countries </a:t>
            </a:r>
            <a:r>
              <a:rPr lang="de-DE" sz="2800" dirty="0" err="1"/>
              <a:t>of</a:t>
            </a:r>
            <a:r>
              <a:rPr lang="de-DE" sz="2800" dirty="0"/>
              <a:t> the </a:t>
            </a:r>
            <a:r>
              <a:rPr lang="de-DE" sz="2800" dirty="0" err="1"/>
              <a:t>world</a:t>
            </a:r>
            <a:r>
              <a:rPr lang="de-DE" sz="2800" dirty="0"/>
              <a:t> do </a:t>
            </a:r>
            <a:r>
              <a:rPr lang="de-DE" sz="2800" dirty="0">
                <a:solidFill>
                  <a:srgbClr val="FF0000"/>
                </a:solidFill>
              </a:rPr>
              <a:t>not</a:t>
            </a:r>
            <a:r>
              <a:rPr lang="de-DE" sz="2800" dirty="0"/>
              <a:t>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scouting</a:t>
            </a:r>
            <a:r>
              <a:rPr lang="de-DE" sz="2800" dirty="0"/>
              <a:t>/</a:t>
            </a:r>
            <a:r>
              <a:rPr lang="de-DE" sz="2800" dirty="0" err="1"/>
              <a:t>guiding</a:t>
            </a:r>
            <a:r>
              <a:rPr lang="de-DE" sz="2800" dirty="0"/>
              <a:t>?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4644008" y="2906712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50</a:t>
            </a:r>
          </a:p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69DA903-D86D-4D5E-9D9B-3270304EB8B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895" y="6309320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1223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2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67544" y="2420888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Eines dieser Länder hat keine </a:t>
            </a:r>
            <a:r>
              <a:rPr lang="de-DE" sz="2800" dirty="0" err="1"/>
              <a:t>Pfadfinderei</a:t>
            </a:r>
            <a:r>
              <a:rPr lang="de-DE" sz="2800" dirty="0"/>
              <a:t> – welches?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67544" y="3212976"/>
            <a:ext cx="4040188" cy="25502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China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Südafrika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Neuseeland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Laos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4008" y="2276872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One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these</a:t>
            </a:r>
            <a:r>
              <a:rPr lang="de-DE" sz="2800" dirty="0"/>
              <a:t> countries </a:t>
            </a:r>
            <a:r>
              <a:rPr lang="de-DE" sz="2800" dirty="0" err="1"/>
              <a:t>does</a:t>
            </a:r>
            <a:r>
              <a:rPr lang="de-DE" sz="2800" dirty="0"/>
              <a:t> not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scouting</a:t>
            </a:r>
            <a:r>
              <a:rPr lang="de-DE" sz="2800" dirty="0"/>
              <a:t> – </a:t>
            </a:r>
            <a:r>
              <a:rPr lang="de-DE" sz="2800" dirty="0" err="1"/>
              <a:t>which</a:t>
            </a:r>
            <a:r>
              <a:rPr lang="de-DE" sz="2800" dirty="0"/>
              <a:t> </a:t>
            </a:r>
            <a:r>
              <a:rPr lang="de-DE" sz="2800" dirty="0" err="1"/>
              <a:t>one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44008" y="3140968"/>
            <a:ext cx="4041775" cy="25502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Republic</a:t>
            </a:r>
            <a:r>
              <a:rPr lang="de-DE" sz="3200" dirty="0"/>
              <a:t> </a:t>
            </a:r>
            <a:r>
              <a:rPr lang="de-DE" sz="3200" dirty="0" err="1"/>
              <a:t>of</a:t>
            </a:r>
            <a:r>
              <a:rPr lang="de-DE" sz="3200" dirty="0"/>
              <a:t> China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South </a:t>
            </a:r>
            <a:r>
              <a:rPr lang="de-DE" sz="3200" dirty="0" err="1"/>
              <a:t>Africa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New </a:t>
            </a:r>
            <a:r>
              <a:rPr lang="de-DE" sz="3200" dirty="0" err="1"/>
              <a:t>Zealand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Laos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E8FC0EC-3ED6-4DE3-94FD-5A2C399443B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365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2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531031" y="2145955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Eines dieser Länder hat keine </a:t>
            </a:r>
            <a:r>
              <a:rPr lang="de-DE" sz="2800" dirty="0" err="1"/>
              <a:t>Pfadfinderei</a:t>
            </a:r>
            <a:r>
              <a:rPr lang="de-DE" sz="2800" dirty="0"/>
              <a:t> – welches?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67544" y="3212976"/>
            <a:ext cx="4040188" cy="25502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China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Südafrika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Neuseeland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Laos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8065" y="2276872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One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these</a:t>
            </a:r>
            <a:r>
              <a:rPr lang="de-DE" sz="2800" dirty="0"/>
              <a:t> countries </a:t>
            </a:r>
            <a:r>
              <a:rPr lang="de-DE" sz="2800" dirty="0" err="1"/>
              <a:t>does</a:t>
            </a:r>
            <a:r>
              <a:rPr lang="de-DE" sz="2800" dirty="0"/>
              <a:t> not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scouting</a:t>
            </a:r>
            <a:r>
              <a:rPr lang="de-DE" sz="2800" dirty="0"/>
              <a:t>/</a:t>
            </a:r>
            <a:r>
              <a:rPr lang="de-DE" sz="2800" dirty="0" err="1"/>
              <a:t>guiding</a:t>
            </a:r>
            <a:r>
              <a:rPr lang="de-DE" sz="2800" dirty="0"/>
              <a:t> – </a:t>
            </a:r>
            <a:r>
              <a:rPr lang="de-DE" sz="2800" dirty="0" err="1"/>
              <a:t>which</a:t>
            </a:r>
            <a:r>
              <a:rPr lang="de-DE" sz="2800" dirty="0"/>
              <a:t> </a:t>
            </a:r>
            <a:r>
              <a:rPr lang="de-DE" sz="2800" dirty="0" err="1"/>
              <a:t>one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48064" y="3356992"/>
            <a:ext cx="4041775" cy="25502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South </a:t>
            </a:r>
            <a:r>
              <a:rPr lang="de-DE" sz="3200" dirty="0" err="1"/>
              <a:t>Africa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Republic</a:t>
            </a:r>
            <a:r>
              <a:rPr lang="de-DE" sz="3200" dirty="0"/>
              <a:t> </a:t>
            </a:r>
            <a:r>
              <a:rPr lang="de-DE" sz="3200" dirty="0" err="1"/>
              <a:t>of</a:t>
            </a:r>
            <a:r>
              <a:rPr lang="de-DE" sz="3200" dirty="0"/>
              <a:t> China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New Zealand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Laos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BE000EC-3BDC-4DF1-B021-3B48FBB7977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142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2520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3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392932" y="1700808"/>
            <a:ext cx="4042792" cy="1677863"/>
          </a:xfrm>
        </p:spPr>
        <p:txBody>
          <a:bodyPr>
            <a:normAutofit/>
          </a:bodyPr>
          <a:lstStyle/>
          <a:p>
            <a:r>
              <a:rPr lang="de-DE" sz="2800" dirty="0"/>
              <a:t>Wie viele Pfadfinder*innen gibt es weltweit (ungefähr)?	</a:t>
            </a:r>
            <a:r>
              <a:rPr lang="de-DE" dirty="0"/>
              <a:t>	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395536" y="3068960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54 000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28 Millionen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150 Millionen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 Milliarde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95266" y="2109650"/>
            <a:ext cx="4499992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</a:t>
            </a:r>
            <a:r>
              <a:rPr lang="de-DE" sz="2800" dirty="0" err="1"/>
              <a:t>scouts</a:t>
            </a:r>
            <a:r>
              <a:rPr lang="de-DE" sz="2800" dirty="0"/>
              <a:t> &amp; </a:t>
            </a:r>
            <a:r>
              <a:rPr lang="de-DE" sz="2800" dirty="0" err="1"/>
              <a:t>guides</a:t>
            </a:r>
            <a:r>
              <a:rPr lang="de-DE" sz="2800" dirty="0"/>
              <a:t> </a:t>
            </a:r>
            <a:r>
              <a:rPr lang="de-DE" sz="2800" dirty="0" err="1"/>
              <a:t>are</a:t>
            </a:r>
            <a:r>
              <a:rPr lang="de-DE" sz="2800" dirty="0"/>
              <a:t> </a:t>
            </a:r>
            <a:r>
              <a:rPr lang="de-DE" sz="2800" dirty="0" err="1"/>
              <a:t>there</a:t>
            </a:r>
            <a:r>
              <a:rPr lang="de-DE" sz="2800" dirty="0"/>
              <a:t> in the </a:t>
            </a:r>
            <a:r>
              <a:rPr lang="de-DE" sz="2800" dirty="0" err="1"/>
              <a:t>world</a:t>
            </a:r>
            <a:r>
              <a:rPr lang="de-DE" sz="2800" dirty="0"/>
              <a:t> (</a:t>
            </a:r>
            <a:r>
              <a:rPr lang="de-DE" sz="2800" dirty="0" err="1"/>
              <a:t>approximately</a:t>
            </a:r>
            <a:r>
              <a:rPr lang="de-DE" sz="2800" dirty="0"/>
              <a:t>)?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4644008" y="3068960"/>
            <a:ext cx="4041775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54 000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28 </a:t>
            </a:r>
            <a:r>
              <a:rPr lang="de-DE" sz="3200" dirty="0" err="1"/>
              <a:t>million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150 </a:t>
            </a:r>
            <a:r>
              <a:rPr lang="de-DE" sz="3200" dirty="0" err="1"/>
              <a:t>million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 </a:t>
            </a:r>
            <a:r>
              <a:rPr lang="de-DE" sz="3200" dirty="0" err="1"/>
              <a:t>billion</a:t>
            </a:r>
            <a:endParaRPr lang="de-DE" sz="32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1959120-F203-40BC-9E30-D72791C97F6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540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70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3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392932" y="1751137"/>
            <a:ext cx="4042792" cy="1677863"/>
          </a:xfrm>
        </p:spPr>
        <p:txBody>
          <a:bodyPr>
            <a:normAutofit/>
          </a:bodyPr>
          <a:lstStyle/>
          <a:p>
            <a:r>
              <a:rPr lang="de-DE" sz="2800" dirty="0"/>
              <a:t>Wie viele Pfadfinder*innen gibt es weltweit (ungefähr)?	</a:t>
            </a:r>
            <a:r>
              <a:rPr lang="de-DE" dirty="0"/>
              <a:t>	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395536" y="3068960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54 000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28 Millionen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150 Millionen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 Milliarde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44008" y="2131439"/>
            <a:ext cx="4499992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</a:t>
            </a:r>
            <a:r>
              <a:rPr lang="de-DE" sz="2800" dirty="0" err="1"/>
              <a:t>scouts</a:t>
            </a:r>
            <a:r>
              <a:rPr lang="de-DE" sz="2800" dirty="0"/>
              <a:t> &amp; </a:t>
            </a:r>
            <a:r>
              <a:rPr lang="de-DE" sz="2800" dirty="0" err="1"/>
              <a:t>guides</a:t>
            </a:r>
            <a:r>
              <a:rPr lang="de-DE" sz="2800" dirty="0"/>
              <a:t> </a:t>
            </a:r>
            <a:r>
              <a:rPr lang="de-DE" sz="2800" dirty="0" err="1"/>
              <a:t>are</a:t>
            </a:r>
            <a:r>
              <a:rPr lang="de-DE" sz="2800" dirty="0"/>
              <a:t> </a:t>
            </a:r>
            <a:r>
              <a:rPr lang="de-DE" sz="2800" dirty="0" err="1"/>
              <a:t>there</a:t>
            </a:r>
            <a:r>
              <a:rPr lang="de-DE" sz="2800" dirty="0"/>
              <a:t> in the </a:t>
            </a:r>
            <a:r>
              <a:rPr lang="de-DE" sz="2800" dirty="0" err="1"/>
              <a:t>world</a:t>
            </a:r>
            <a:r>
              <a:rPr lang="de-DE" sz="2800" dirty="0"/>
              <a:t> (</a:t>
            </a:r>
            <a:r>
              <a:rPr lang="de-DE" sz="2800" dirty="0" err="1"/>
              <a:t>approximately</a:t>
            </a:r>
            <a:r>
              <a:rPr lang="de-DE" sz="2800" dirty="0"/>
              <a:t>)?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4644008" y="3068960"/>
            <a:ext cx="4041775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54 000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28 </a:t>
            </a:r>
            <a:r>
              <a:rPr lang="de-DE" sz="3200" dirty="0" err="1">
                <a:solidFill>
                  <a:schemeClr val="accent3"/>
                </a:solidFill>
              </a:rPr>
              <a:t>million</a:t>
            </a:r>
            <a:endParaRPr lang="de-DE" sz="3200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150 </a:t>
            </a:r>
            <a:r>
              <a:rPr lang="de-DE" sz="3200" dirty="0" err="1"/>
              <a:t>million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 </a:t>
            </a:r>
            <a:r>
              <a:rPr lang="de-DE" sz="3200" dirty="0" err="1"/>
              <a:t>billion</a:t>
            </a:r>
            <a:endParaRPr lang="de-DE" sz="32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17C0F09-5C41-4B11-AB1D-7832547169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629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1431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4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467544" y="1988840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Wie viele WAGGGS-Weltzentren gibt es?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539552" y="2904008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4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10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7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5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44008" y="1988840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WAGGGS-World </a:t>
            </a:r>
            <a:r>
              <a:rPr lang="de-DE" sz="2800" dirty="0" err="1"/>
              <a:t>Centres</a:t>
            </a:r>
            <a:r>
              <a:rPr lang="de-DE" sz="2800" dirty="0"/>
              <a:t> </a:t>
            </a:r>
            <a:r>
              <a:rPr lang="de-DE" sz="2800" dirty="0" err="1"/>
              <a:t>are</a:t>
            </a:r>
            <a:r>
              <a:rPr lang="de-DE" sz="2800" dirty="0"/>
              <a:t> </a:t>
            </a:r>
            <a:r>
              <a:rPr lang="de-DE" sz="2800" dirty="0" err="1"/>
              <a:t>there</a:t>
            </a:r>
            <a:r>
              <a:rPr lang="de-DE" sz="2800" dirty="0"/>
              <a:t>?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4644008" y="2934452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4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10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7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5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D456DD4-F686-45D6-A730-ACB98BA3C4F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810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2442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4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467544" y="1988840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Wie viele WAGGGS-Weltzentren gibt es?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539552" y="2904008"/>
            <a:ext cx="4040188" cy="395128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4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10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7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5 - </a:t>
            </a:r>
            <a:r>
              <a:rPr lang="de-DE" sz="1900" b="1" dirty="0" err="1"/>
              <a:t>Our</a:t>
            </a:r>
            <a:r>
              <a:rPr lang="de-DE" sz="1900" b="1" dirty="0"/>
              <a:t> Chalet </a:t>
            </a:r>
            <a:r>
              <a:rPr lang="de-DE" sz="1900" dirty="0"/>
              <a:t>in der Schweiz (1932 gegründet); </a:t>
            </a:r>
            <a:r>
              <a:rPr lang="de-DE" sz="1900" b="1" dirty="0"/>
              <a:t>Pax Lodge </a:t>
            </a:r>
            <a:r>
              <a:rPr lang="de-DE" sz="1900" dirty="0"/>
              <a:t>in London, England; </a:t>
            </a:r>
            <a:r>
              <a:rPr lang="de-DE" sz="1900" b="1" dirty="0" err="1"/>
              <a:t>Our</a:t>
            </a:r>
            <a:r>
              <a:rPr lang="de-DE" sz="1900" b="1" dirty="0"/>
              <a:t> </a:t>
            </a:r>
            <a:r>
              <a:rPr lang="de-DE" sz="1900" b="1" dirty="0" err="1"/>
              <a:t>Cabaña</a:t>
            </a:r>
            <a:r>
              <a:rPr lang="de-DE" sz="1900" b="1" dirty="0"/>
              <a:t> </a:t>
            </a:r>
            <a:r>
              <a:rPr lang="de-DE" sz="1900" dirty="0"/>
              <a:t>in Mexico (1957 gegr.); </a:t>
            </a:r>
            <a:r>
              <a:rPr lang="de-DE" sz="1900" b="1" dirty="0" err="1"/>
              <a:t>Sangam</a:t>
            </a:r>
            <a:r>
              <a:rPr lang="de-DE" sz="1900" dirty="0"/>
              <a:t> in India (1966 gegr.) und </a:t>
            </a:r>
            <a:r>
              <a:rPr lang="de-DE" sz="1900" b="1" dirty="0" err="1"/>
              <a:t>Kusafiri</a:t>
            </a:r>
            <a:r>
              <a:rPr lang="de-DE" sz="1900" dirty="0"/>
              <a:t> – wechselt den Standort zwischen verschiedenen Städten in Afrika  (2010 gegr.)</a:t>
            </a:r>
          </a:p>
          <a:p>
            <a:pPr marL="457200" indent="-457200">
              <a:buFont typeface="+mj-lt"/>
              <a:buAutoNum type="alphaLcParenR"/>
            </a:pPr>
            <a:endParaRPr lang="de-DE" sz="3200" dirty="0">
              <a:solidFill>
                <a:schemeClr val="accent3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44008" y="1988840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WAGGGS-World </a:t>
            </a:r>
            <a:r>
              <a:rPr lang="de-DE" sz="2800" dirty="0" err="1"/>
              <a:t>Centres</a:t>
            </a:r>
            <a:r>
              <a:rPr lang="de-DE" sz="2800" dirty="0"/>
              <a:t> </a:t>
            </a:r>
            <a:r>
              <a:rPr lang="de-DE" sz="2800" dirty="0" err="1"/>
              <a:t>are</a:t>
            </a:r>
            <a:r>
              <a:rPr lang="de-DE" sz="2800" dirty="0"/>
              <a:t> </a:t>
            </a:r>
            <a:r>
              <a:rPr lang="de-DE" sz="2800" dirty="0" err="1"/>
              <a:t>there</a:t>
            </a:r>
            <a:r>
              <a:rPr lang="de-DE" sz="2800" dirty="0"/>
              <a:t>?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4644008" y="2934452"/>
            <a:ext cx="4041775" cy="395128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4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10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7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5  - </a:t>
            </a:r>
            <a:r>
              <a:rPr lang="de-DE" sz="1900" b="1" dirty="0" err="1"/>
              <a:t>Our</a:t>
            </a:r>
            <a:r>
              <a:rPr lang="de-DE" sz="1900" b="1" dirty="0"/>
              <a:t> Chalet </a:t>
            </a:r>
            <a:r>
              <a:rPr lang="de-DE" sz="1900" dirty="0"/>
              <a:t>in </a:t>
            </a:r>
            <a:r>
              <a:rPr lang="de-DE" sz="1900" dirty="0" err="1"/>
              <a:t>Switzerland</a:t>
            </a:r>
            <a:r>
              <a:rPr lang="de-DE" sz="1900" dirty="0"/>
              <a:t>; </a:t>
            </a:r>
            <a:r>
              <a:rPr lang="de-DE" sz="1900" b="1" dirty="0"/>
              <a:t>Pax Lodge </a:t>
            </a:r>
            <a:r>
              <a:rPr lang="de-DE" sz="1900" dirty="0"/>
              <a:t>in London, England; </a:t>
            </a:r>
            <a:r>
              <a:rPr lang="de-DE" sz="1900" b="1" dirty="0" err="1"/>
              <a:t>Our</a:t>
            </a:r>
            <a:r>
              <a:rPr lang="de-DE" sz="1900" b="1" dirty="0"/>
              <a:t> </a:t>
            </a:r>
            <a:r>
              <a:rPr lang="de-DE" sz="1900" b="1" dirty="0" err="1"/>
              <a:t>Cabaña</a:t>
            </a:r>
            <a:r>
              <a:rPr lang="de-DE" sz="1900" b="1" dirty="0"/>
              <a:t> </a:t>
            </a:r>
            <a:r>
              <a:rPr lang="de-DE" sz="1900" dirty="0"/>
              <a:t>in Mexico; </a:t>
            </a:r>
            <a:r>
              <a:rPr lang="de-DE" sz="1900" b="1" dirty="0" err="1"/>
              <a:t>Sangam</a:t>
            </a:r>
            <a:r>
              <a:rPr lang="de-DE" sz="1900" dirty="0"/>
              <a:t> in India; </a:t>
            </a:r>
            <a:r>
              <a:rPr lang="de-DE" sz="1900" b="1" dirty="0" err="1"/>
              <a:t>Kusafiri</a:t>
            </a:r>
            <a:r>
              <a:rPr lang="de-DE" sz="1900" dirty="0"/>
              <a:t>, </a:t>
            </a:r>
            <a:r>
              <a:rPr lang="de-DE" sz="1900" dirty="0" err="1"/>
              <a:t>moving</a:t>
            </a:r>
            <a:r>
              <a:rPr lang="de-DE" sz="1900" dirty="0"/>
              <a:t> </a:t>
            </a:r>
            <a:r>
              <a:rPr lang="de-DE" sz="1900" dirty="0" err="1"/>
              <a:t>between</a:t>
            </a:r>
            <a:r>
              <a:rPr lang="de-DE" sz="1900" dirty="0"/>
              <a:t> </a:t>
            </a:r>
            <a:r>
              <a:rPr lang="de-DE" sz="1900" dirty="0" err="1"/>
              <a:t>cities</a:t>
            </a:r>
            <a:r>
              <a:rPr lang="de-DE" sz="1900" dirty="0"/>
              <a:t> in </a:t>
            </a:r>
            <a:r>
              <a:rPr lang="de-DE" sz="1900" dirty="0" err="1"/>
              <a:t>Africa</a:t>
            </a:r>
            <a:endParaRPr lang="de-DE" sz="1900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5019180-67CE-447B-B573-B9ED0D59D15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2433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5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58217" y="2132856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Wie viele US-Präsidenten waren Pfadfinder?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67544" y="2906712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8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2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4007" y="2132856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US </a:t>
            </a:r>
            <a:r>
              <a:rPr lang="de-DE" sz="2800" dirty="0" err="1"/>
              <a:t>Presidents</a:t>
            </a:r>
            <a:r>
              <a:rPr lang="de-DE" sz="2800" dirty="0"/>
              <a:t>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been</a:t>
            </a:r>
            <a:r>
              <a:rPr lang="de-DE" sz="2800" dirty="0"/>
              <a:t> </a:t>
            </a:r>
            <a:r>
              <a:rPr lang="de-DE" sz="2800" dirty="0" err="1"/>
              <a:t>scouts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44008" y="2906712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8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2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8EB7A10-A281-4CDB-8A5A-E4CAB39F366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1063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5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81948" y="2071322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Wie viele US-Präsidenten waren Pfadfinder?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67544" y="2906712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8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2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4008" y="2071322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US </a:t>
            </a:r>
            <a:r>
              <a:rPr lang="de-DE" sz="2800" dirty="0" err="1"/>
              <a:t>Presidents</a:t>
            </a:r>
            <a:r>
              <a:rPr lang="de-DE" sz="2800" dirty="0"/>
              <a:t>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been</a:t>
            </a:r>
            <a:r>
              <a:rPr lang="de-DE" sz="2800" dirty="0"/>
              <a:t> </a:t>
            </a:r>
            <a:r>
              <a:rPr lang="de-DE" sz="2800" dirty="0" err="1"/>
              <a:t>scouts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44008" y="2906712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8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2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67C3E5C-8C5D-4B56-BEF4-BDD99AA29E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185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2496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6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77648" y="2121297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In welchem Land begann die Pfadfinderbewegung?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78055" y="3089421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Südafrika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Amerika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England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Australien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64093" y="1983396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/>
              <a:t>In </a:t>
            </a:r>
            <a:r>
              <a:rPr lang="de-DE" sz="2800" dirty="0" err="1"/>
              <a:t>which</a:t>
            </a:r>
            <a:r>
              <a:rPr lang="de-DE" sz="2800" dirty="0"/>
              <a:t> </a:t>
            </a:r>
            <a:r>
              <a:rPr lang="de-DE" sz="2800" dirty="0" err="1"/>
              <a:t>country</a:t>
            </a:r>
            <a:r>
              <a:rPr lang="de-DE" sz="2800" dirty="0"/>
              <a:t> </a:t>
            </a:r>
            <a:r>
              <a:rPr lang="de-DE" sz="2800" dirty="0" err="1"/>
              <a:t>did</a:t>
            </a:r>
            <a:r>
              <a:rPr lang="de-DE" sz="2800" dirty="0"/>
              <a:t> </a:t>
            </a:r>
            <a:r>
              <a:rPr lang="de-DE" sz="2800" dirty="0" err="1"/>
              <a:t>scouting</a:t>
            </a:r>
            <a:r>
              <a:rPr lang="de-DE" sz="2800" dirty="0"/>
              <a:t> </a:t>
            </a:r>
            <a:r>
              <a:rPr lang="de-DE" sz="2800" dirty="0" err="1"/>
              <a:t>begin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84178" y="3089421"/>
            <a:ext cx="4021690" cy="404438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South </a:t>
            </a:r>
            <a:r>
              <a:rPr lang="de-DE" sz="3200" dirty="0" err="1"/>
              <a:t>Africa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America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England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Australia</a:t>
            </a:r>
            <a:endParaRPr lang="de-DE" sz="32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E0DEC02-9338-4554-95FE-CF1BB52B124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177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733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6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80763" y="2125773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In welchem Land begann die Pfadfinderbewegung?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67544" y="3140968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Südafrika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Amerika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England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Australien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23051" y="2071248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/>
              <a:t>In </a:t>
            </a:r>
            <a:r>
              <a:rPr lang="de-DE" sz="2800" dirty="0" err="1"/>
              <a:t>which</a:t>
            </a:r>
            <a:r>
              <a:rPr lang="de-DE" sz="2800" dirty="0"/>
              <a:t> </a:t>
            </a:r>
            <a:r>
              <a:rPr lang="de-DE" sz="2800" dirty="0" err="1"/>
              <a:t>country</a:t>
            </a:r>
            <a:r>
              <a:rPr lang="de-DE" sz="2800" dirty="0"/>
              <a:t> </a:t>
            </a:r>
            <a:r>
              <a:rPr lang="de-DE" sz="2800" dirty="0" err="1"/>
              <a:t>did</a:t>
            </a:r>
            <a:r>
              <a:rPr lang="de-DE" sz="2800" dirty="0"/>
              <a:t> </a:t>
            </a:r>
            <a:r>
              <a:rPr lang="de-DE" sz="2800" dirty="0" err="1"/>
              <a:t>scouting</a:t>
            </a:r>
            <a:r>
              <a:rPr lang="de-DE" sz="2800" dirty="0"/>
              <a:t> </a:t>
            </a:r>
            <a:r>
              <a:rPr lang="de-DE" sz="2800" dirty="0" err="1"/>
              <a:t>begin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34681" y="3110745"/>
            <a:ext cx="4041775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South </a:t>
            </a:r>
            <a:r>
              <a:rPr lang="de-DE" sz="3200" dirty="0" err="1"/>
              <a:t>Africa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America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England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Australia</a:t>
            </a:r>
            <a:endParaRPr lang="de-DE" sz="32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91E9E61-5319-4FCE-8D21-FCCE2327AC7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924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01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7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80528" y="1888640"/>
            <a:ext cx="4040188" cy="639762"/>
          </a:xfrm>
        </p:spPr>
        <p:txBody>
          <a:bodyPr>
            <a:normAutofit fontScale="25000" lnSpcReduction="20000"/>
          </a:bodyPr>
          <a:lstStyle/>
          <a:p>
            <a:endParaRPr lang="de-DE" sz="11200" dirty="0"/>
          </a:p>
          <a:p>
            <a:endParaRPr lang="de-DE" sz="11200" dirty="0"/>
          </a:p>
          <a:p>
            <a:endParaRPr lang="de-DE" sz="11200" dirty="0"/>
          </a:p>
          <a:p>
            <a:endParaRPr lang="de-DE" sz="11200" dirty="0"/>
          </a:p>
          <a:p>
            <a:r>
              <a:rPr lang="de-DE" sz="11200" dirty="0"/>
              <a:t>Wie nennen Pfadfinder*innen den 22. Februar?</a:t>
            </a:r>
          </a:p>
          <a:p>
            <a:endParaRPr lang="de-DE" sz="11200" dirty="0"/>
          </a:p>
          <a:p>
            <a:r>
              <a:rPr lang="de-DE" dirty="0"/>
              <a:t>	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80528" y="3429000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Peace</a:t>
            </a:r>
            <a:r>
              <a:rPr lang="de-DE" sz="3200" dirty="0"/>
              <a:t>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Guiding</a:t>
            </a:r>
            <a:r>
              <a:rPr lang="de-DE" sz="3200" dirty="0"/>
              <a:t>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World Scout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Thinking</a:t>
            </a:r>
            <a:r>
              <a:rPr lang="de-DE" sz="3200" dirty="0"/>
              <a:t> Day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4008" y="2029943"/>
            <a:ext cx="4041775" cy="639762"/>
          </a:xfrm>
        </p:spPr>
        <p:txBody>
          <a:bodyPr>
            <a:noAutofit/>
          </a:bodyPr>
          <a:lstStyle/>
          <a:p>
            <a:endParaRPr lang="de-DE" sz="2800" dirty="0"/>
          </a:p>
          <a:p>
            <a:r>
              <a:rPr lang="de-DE" sz="2800" dirty="0" err="1"/>
              <a:t>What</a:t>
            </a:r>
            <a:r>
              <a:rPr lang="de-DE" sz="2800" dirty="0"/>
              <a:t> do </a:t>
            </a:r>
            <a:r>
              <a:rPr lang="de-DE" sz="2800" dirty="0" err="1"/>
              <a:t>scouts</a:t>
            </a:r>
            <a:r>
              <a:rPr lang="de-DE" sz="2800" dirty="0"/>
              <a:t> &amp; </a:t>
            </a:r>
            <a:r>
              <a:rPr lang="de-DE" sz="2800" dirty="0" err="1"/>
              <a:t>guides</a:t>
            </a:r>
            <a:r>
              <a:rPr lang="de-DE" sz="2800" dirty="0"/>
              <a:t> </a:t>
            </a:r>
            <a:r>
              <a:rPr lang="de-DE" sz="2800" dirty="0" err="1"/>
              <a:t>call</a:t>
            </a:r>
            <a:r>
              <a:rPr lang="de-DE" sz="2800" dirty="0"/>
              <a:t> </a:t>
            </a:r>
            <a:r>
              <a:rPr lang="de-DE" sz="2800" dirty="0" err="1"/>
              <a:t>February</a:t>
            </a:r>
            <a:r>
              <a:rPr lang="de-DE" sz="2800" dirty="0"/>
              <a:t> 22nd?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788024" y="3429000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Peace</a:t>
            </a:r>
            <a:r>
              <a:rPr lang="de-DE" sz="3200" dirty="0"/>
              <a:t>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Guiding</a:t>
            </a:r>
            <a:r>
              <a:rPr lang="de-DE" sz="3200" dirty="0"/>
              <a:t>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World Scout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Thinking</a:t>
            </a:r>
            <a:r>
              <a:rPr lang="de-DE" sz="3200" dirty="0"/>
              <a:t> Day</a:t>
            </a: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4017D1B-CB61-4E21-89B3-CA88F429641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824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2106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7807" y="360501"/>
            <a:ext cx="7772400" cy="1508760"/>
          </a:xfrm>
        </p:spPr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7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56594" y="2051819"/>
            <a:ext cx="4040188" cy="639762"/>
          </a:xfrm>
        </p:spPr>
        <p:txBody>
          <a:bodyPr>
            <a:normAutofit fontScale="25000" lnSpcReduction="20000"/>
          </a:bodyPr>
          <a:lstStyle/>
          <a:p>
            <a:r>
              <a:rPr lang="de-DE" sz="11200" dirty="0"/>
              <a:t>Wie nennen Pfadfinder*innen den 22. Februar?</a:t>
            </a:r>
            <a:r>
              <a:rPr lang="de-DE" dirty="0"/>
              <a:t>	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67544" y="2906712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Peace</a:t>
            </a:r>
            <a:r>
              <a:rPr lang="de-DE" sz="3200" dirty="0"/>
              <a:t>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Guiding</a:t>
            </a:r>
            <a:r>
              <a:rPr lang="de-DE" sz="3200" dirty="0"/>
              <a:t>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World Scout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>
                <a:solidFill>
                  <a:schemeClr val="accent3"/>
                </a:solidFill>
              </a:rPr>
              <a:t>Thinking</a:t>
            </a:r>
            <a:r>
              <a:rPr lang="de-DE" sz="3200" dirty="0">
                <a:solidFill>
                  <a:schemeClr val="accent3"/>
                </a:solidFill>
              </a:rPr>
              <a:t> Day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8065" y="2010593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What</a:t>
            </a:r>
            <a:r>
              <a:rPr lang="de-DE" sz="2800" dirty="0"/>
              <a:t> do </a:t>
            </a:r>
            <a:r>
              <a:rPr lang="de-DE" sz="2800" dirty="0" err="1"/>
              <a:t>scouts</a:t>
            </a:r>
            <a:r>
              <a:rPr lang="de-DE" sz="2800" dirty="0"/>
              <a:t> &amp; </a:t>
            </a:r>
            <a:r>
              <a:rPr lang="de-DE" sz="2800" dirty="0" err="1"/>
              <a:t>guides</a:t>
            </a:r>
            <a:r>
              <a:rPr lang="de-DE" sz="2800" dirty="0"/>
              <a:t> </a:t>
            </a:r>
            <a:r>
              <a:rPr lang="de-DE" sz="2800" dirty="0" err="1"/>
              <a:t>call</a:t>
            </a:r>
            <a:r>
              <a:rPr lang="de-DE" sz="2800" dirty="0"/>
              <a:t> </a:t>
            </a:r>
            <a:r>
              <a:rPr lang="de-DE" sz="2800" dirty="0" err="1"/>
              <a:t>February</a:t>
            </a:r>
            <a:r>
              <a:rPr lang="de-DE" sz="2800" dirty="0"/>
              <a:t> 22nd?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44008" y="2906712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Peace</a:t>
            </a:r>
            <a:r>
              <a:rPr lang="de-DE" sz="3200" dirty="0"/>
              <a:t>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/>
              <a:t>Guiding</a:t>
            </a:r>
            <a:r>
              <a:rPr lang="de-DE" sz="3200" dirty="0"/>
              <a:t>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World Scout Day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 err="1">
                <a:solidFill>
                  <a:schemeClr val="accent3"/>
                </a:solidFill>
              </a:rPr>
              <a:t>Thinking</a:t>
            </a:r>
            <a:r>
              <a:rPr lang="de-DE" sz="3200" dirty="0">
                <a:solidFill>
                  <a:schemeClr val="accent3"/>
                </a:solidFill>
              </a:rPr>
              <a:t> Day</a:t>
            </a: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D65B4DD-3901-4BEC-9D45-A9BE57FB2B5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266" y="6443560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661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8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Wofür haben Pfadfinderinnen aus Hongkong zwei Uniformen?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68561" y="3429000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2800" dirty="0"/>
              <a:t>Offiziell und normal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Drinnen und Draußen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National und International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Tag und Nacht</a:t>
            </a:r>
          </a:p>
          <a:p>
            <a:pPr marL="457200" indent="-457200">
              <a:buFont typeface="+mj-lt"/>
              <a:buAutoNum type="alphaLcParenR"/>
            </a:pP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4008" y="1988840"/>
            <a:ext cx="4041775" cy="639762"/>
          </a:xfrm>
        </p:spPr>
        <p:txBody>
          <a:bodyPr>
            <a:noAutofit/>
          </a:bodyPr>
          <a:lstStyle/>
          <a:p>
            <a:endParaRPr lang="de-DE" sz="2800" dirty="0"/>
          </a:p>
          <a:p>
            <a:r>
              <a:rPr lang="de-DE" sz="2800" dirty="0" err="1"/>
              <a:t>Why</a:t>
            </a:r>
            <a:r>
              <a:rPr lang="de-DE" sz="2800" dirty="0"/>
              <a:t> do the Girl Guides </a:t>
            </a:r>
            <a:r>
              <a:rPr lang="de-DE" sz="2800" dirty="0" err="1"/>
              <a:t>of</a:t>
            </a:r>
            <a:r>
              <a:rPr lang="de-DE" sz="2800" dirty="0"/>
              <a:t> Hong Kong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two</a:t>
            </a:r>
            <a:r>
              <a:rPr lang="de-DE" sz="2800" dirty="0"/>
              <a:t> different </a:t>
            </a:r>
            <a:r>
              <a:rPr lang="de-DE" sz="2800" dirty="0" err="1"/>
              <a:t>uniforms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788024" y="3429000"/>
            <a:ext cx="4041775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2800" dirty="0"/>
              <a:t>Formal </a:t>
            </a:r>
            <a:r>
              <a:rPr lang="de-DE" sz="2800" dirty="0" err="1"/>
              <a:t>and</a:t>
            </a:r>
            <a:r>
              <a:rPr lang="de-DE" sz="2800" dirty="0"/>
              <a:t> informal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 err="1"/>
              <a:t>Indoor</a:t>
            </a:r>
            <a:r>
              <a:rPr lang="de-DE" sz="2800" dirty="0"/>
              <a:t> </a:t>
            </a:r>
            <a:r>
              <a:rPr lang="de-DE" sz="2800" dirty="0" err="1"/>
              <a:t>and</a:t>
            </a:r>
            <a:r>
              <a:rPr lang="de-DE" sz="2800" dirty="0"/>
              <a:t> </a:t>
            </a:r>
            <a:r>
              <a:rPr lang="de-DE" sz="2800" dirty="0" err="1"/>
              <a:t>outdoor</a:t>
            </a:r>
            <a:endParaRPr lang="de-DE" sz="2800" dirty="0"/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National </a:t>
            </a:r>
            <a:r>
              <a:rPr lang="de-DE" sz="2800" dirty="0" err="1"/>
              <a:t>and</a:t>
            </a:r>
            <a:r>
              <a:rPr lang="de-DE" sz="2800" dirty="0"/>
              <a:t> International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Day </a:t>
            </a:r>
            <a:r>
              <a:rPr lang="de-DE" sz="2800" dirty="0" err="1"/>
              <a:t>and</a:t>
            </a:r>
            <a:r>
              <a:rPr lang="de-DE" sz="2800" dirty="0"/>
              <a:t> </a:t>
            </a:r>
            <a:r>
              <a:rPr lang="de-DE" sz="2800" dirty="0" err="1"/>
              <a:t>night</a:t>
            </a:r>
            <a:endParaRPr lang="de-DE" sz="28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102253A-E519-4483-80AB-40F3C596DE4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799" y="6492732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882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8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Wofür haben Pfadfinderinnen aus Hongkong zwei Uniformen?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37929" y="3356992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2800" dirty="0"/>
              <a:t>Offiziell und normal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>
                <a:solidFill>
                  <a:schemeClr val="accent3"/>
                </a:solidFill>
              </a:rPr>
              <a:t>Drinnen und Draußen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National und International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Tag und Nacht</a:t>
            </a:r>
          </a:p>
          <a:p>
            <a:pPr marL="457200" indent="-457200">
              <a:buFont typeface="+mj-lt"/>
              <a:buAutoNum type="alphaLcParenR"/>
            </a:pP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780284" y="2132856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Why</a:t>
            </a:r>
            <a:r>
              <a:rPr lang="de-DE" sz="2800" dirty="0"/>
              <a:t> do the Girl Guides </a:t>
            </a:r>
            <a:r>
              <a:rPr lang="de-DE" sz="2800" dirty="0" err="1"/>
              <a:t>of</a:t>
            </a:r>
            <a:r>
              <a:rPr lang="de-DE" sz="2800" dirty="0"/>
              <a:t> Hong Kong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two</a:t>
            </a:r>
            <a:r>
              <a:rPr lang="de-DE" sz="2800" dirty="0"/>
              <a:t> different </a:t>
            </a:r>
            <a:r>
              <a:rPr lang="de-DE" sz="2800" dirty="0" err="1"/>
              <a:t>uniforms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764633" y="3471767"/>
            <a:ext cx="4041775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2800" dirty="0"/>
              <a:t>Formal </a:t>
            </a:r>
            <a:r>
              <a:rPr lang="de-DE" sz="2800" dirty="0" err="1"/>
              <a:t>and</a:t>
            </a:r>
            <a:r>
              <a:rPr lang="de-DE" sz="2800" dirty="0"/>
              <a:t> informal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 err="1">
                <a:solidFill>
                  <a:schemeClr val="accent3"/>
                </a:solidFill>
              </a:rPr>
              <a:t>Indoor</a:t>
            </a:r>
            <a:r>
              <a:rPr lang="de-DE" sz="2800" dirty="0">
                <a:solidFill>
                  <a:schemeClr val="accent3"/>
                </a:solidFill>
              </a:rPr>
              <a:t> </a:t>
            </a:r>
            <a:r>
              <a:rPr lang="de-DE" sz="2800" dirty="0" err="1">
                <a:solidFill>
                  <a:schemeClr val="accent3"/>
                </a:solidFill>
              </a:rPr>
              <a:t>and</a:t>
            </a:r>
            <a:r>
              <a:rPr lang="de-DE" sz="2800" dirty="0">
                <a:solidFill>
                  <a:schemeClr val="accent3"/>
                </a:solidFill>
              </a:rPr>
              <a:t> </a:t>
            </a:r>
            <a:r>
              <a:rPr lang="de-DE" sz="2800" dirty="0" err="1">
                <a:solidFill>
                  <a:schemeClr val="accent3"/>
                </a:solidFill>
              </a:rPr>
              <a:t>outdoor</a:t>
            </a:r>
            <a:endParaRPr lang="de-DE" sz="2800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National </a:t>
            </a:r>
            <a:r>
              <a:rPr lang="de-DE" sz="2800" dirty="0" err="1"/>
              <a:t>and</a:t>
            </a:r>
            <a:r>
              <a:rPr lang="de-DE" sz="2800" dirty="0"/>
              <a:t> International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2800" dirty="0"/>
              <a:t>Day </a:t>
            </a:r>
            <a:r>
              <a:rPr lang="de-DE" sz="2800" dirty="0" err="1"/>
              <a:t>and</a:t>
            </a:r>
            <a:r>
              <a:rPr lang="de-DE" sz="2800" dirty="0"/>
              <a:t> </a:t>
            </a:r>
            <a:r>
              <a:rPr lang="de-DE" sz="2800" dirty="0" err="1"/>
              <a:t>night</a:t>
            </a:r>
            <a:endParaRPr lang="de-DE" sz="28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A9FA184-22F8-4011-A33B-35A955564BD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868" y="6505575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9559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1940912-C88C-47AC-BD2D-732BEA524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99" y="360109"/>
            <a:ext cx="8192601" cy="613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20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9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Wie viele </a:t>
            </a:r>
            <a:r>
              <a:rPr lang="de-DE" sz="2800" dirty="0" err="1"/>
              <a:t>Pfadi</a:t>
            </a:r>
            <a:r>
              <a:rPr lang="de-DE" sz="2800" dirty="0"/>
              <a:t>-Organisationen gibt es in der Schweiz?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467544" y="3212976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Keine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8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4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</a:t>
            </a:r>
            <a:r>
              <a:rPr lang="de-DE" sz="2800" dirty="0" err="1"/>
              <a:t>scouting</a:t>
            </a:r>
            <a:r>
              <a:rPr lang="de-DE" sz="2800" dirty="0"/>
              <a:t> &amp; </a:t>
            </a:r>
            <a:r>
              <a:rPr lang="de-DE" sz="2800" dirty="0" err="1"/>
              <a:t>guiding</a:t>
            </a:r>
            <a:r>
              <a:rPr lang="de-DE" sz="2800" dirty="0"/>
              <a:t> </a:t>
            </a:r>
            <a:r>
              <a:rPr lang="de-DE" sz="2800" dirty="0" err="1"/>
              <a:t>organisations</a:t>
            </a:r>
            <a:r>
              <a:rPr lang="de-DE" sz="2800" dirty="0"/>
              <a:t> </a:t>
            </a:r>
            <a:r>
              <a:rPr lang="de-DE" sz="2800" dirty="0" err="1"/>
              <a:t>exist</a:t>
            </a:r>
            <a:r>
              <a:rPr lang="de-DE" sz="2800" dirty="0"/>
              <a:t> in </a:t>
            </a:r>
            <a:r>
              <a:rPr lang="de-DE" sz="2800" dirty="0" err="1"/>
              <a:t>Switzerland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44008" y="3236100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None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8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4</a:t>
            </a: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052F944-BB57-40AF-AFFC-F534EC986BD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718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0871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9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>
            <a:noAutofit/>
          </a:bodyPr>
          <a:lstStyle/>
          <a:p>
            <a:r>
              <a:rPr lang="de-DE" sz="2800" dirty="0"/>
              <a:t>Wie viele </a:t>
            </a:r>
            <a:r>
              <a:rPr lang="de-DE" sz="2800" dirty="0" err="1"/>
              <a:t>Pfadi</a:t>
            </a:r>
            <a:r>
              <a:rPr lang="de-DE" sz="2800" dirty="0"/>
              <a:t>-Organisationen gibt es in der Schweiz?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513383" y="3123694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Keine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8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12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many</a:t>
            </a:r>
            <a:r>
              <a:rPr lang="de-DE" sz="2800" dirty="0"/>
              <a:t> </a:t>
            </a:r>
            <a:r>
              <a:rPr lang="de-DE" sz="2800" dirty="0" err="1"/>
              <a:t>scout</a:t>
            </a:r>
            <a:r>
              <a:rPr lang="de-DE" sz="2800" dirty="0"/>
              <a:t> </a:t>
            </a:r>
            <a:r>
              <a:rPr lang="de-DE" sz="2800" dirty="0" err="1"/>
              <a:t>organisations</a:t>
            </a:r>
            <a:r>
              <a:rPr lang="de-DE" sz="2800" dirty="0"/>
              <a:t> </a:t>
            </a:r>
            <a:r>
              <a:rPr lang="de-DE" sz="2800" dirty="0" err="1"/>
              <a:t>exist</a:t>
            </a:r>
            <a:r>
              <a:rPr lang="de-DE" sz="2800" dirty="0"/>
              <a:t> in </a:t>
            </a:r>
            <a:r>
              <a:rPr lang="de-DE" sz="2800" dirty="0" err="1"/>
              <a:t>Switzerland</a:t>
            </a:r>
            <a:r>
              <a:rPr lang="de-DE" sz="2800" dirty="0"/>
              <a:t>?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44008" y="3123694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1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None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8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12</a:t>
            </a: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2FA255C-4679-435C-9A1A-2418FCAE312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8098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</a:t>
            </a:r>
            <a:r>
              <a:rPr lang="de-DE" dirty="0" err="1"/>
              <a:t>Question</a:t>
            </a:r>
            <a:r>
              <a:rPr lang="de-DE" dirty="0"/>
              <a:t> 10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467544" y="1700808"/>
            <a:ext cx="4040188" cy="639762"/>
          </a:xfrm>
        </p:spPr>
        <p:txBody>
          <a:bodyPr>
            <a:noAutofit/>
          </a:bodyPr>
          <a:lstStyle/>
          <a:p>
            <a:endParaRPr lang="de-DE" sz="2800" dirty="0"/>
          </a:p>
          <a:p>
            <a:r>
              <a:rPr lang="de-DE" sz="2800" dirty="0"/>
              <a:t>Wo finden Versprechen in Ruanda statt?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395536" y="3068960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In einem Zelt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Am Lagerfeuer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An einem religiösen Ort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In der Wüste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44008" y="1844824"/>
            <a:ext cx="4041775" cy="639762"/>
          </a:xfrm>
        </p:spPr>
        <p:txBody>
          <a:bodyPr>
            <a:noAutofit/>
          </a:bodyPr>
          <a:lstStyle/>
          <a:p>
            <a:endParaRPr lang="de-DE" sz="2800" dirty="0"/>
          </a:p>
          <a:p>
            <a:r>
              <a:rPr lang="de-DE" sz="2800" dirty="0" err="1"/>
              <a:t>Where</a:t>
            </a:r>
            <a:r>
              <a:rPr lang="de-DE" sz="2800" dirty="0"/>
              <a:t> do </a:t>
            </a:r>
            <a:r>
              <a:rPr lang="de-DE" sz="2800" dirty="0" err="1"/>
              <a:t>promise</a:t>
            </a:r>
            <a:r>
              <a:rPr lang="de-DE" sz="2800" dirty="0"/>
              <a:t> </a:t>
            </a:r>
            <a:r>
              <a:rPr lang="de-DE" sz="2800" dirty="0" err="1"/>
              <a:t>ceremonies</a:t>
            </a:r>
            <a:r>
              <a:rPr lang="de-DE" sz="2800" dirty="0"/>
              <a:t> in Rwanda </a:t>
            </a:r>
            <a:r>
              <a:rPr lang="de-DE" sz="2800" dirty="0" err="1"/>
              <a:t>take</a:t>
            </a:r>
            <a:r>
              <a:rPr lang="de-DE" sz="2800" dirty="0"/>
              <a:t> </a:t>
            </a:r>
            <a:r>
              <a:rPr lang="de-DE" sz="2800" dirty="0" err="1"/>
              <a:t>place</a:t>
            </a:r>
            <a:r>
              <a:rPr lang="de-DE" sz="2800" dirty="0"/>
              <a:t>?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4634681" y="3284984"/>
            <a:ext cx="4041775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In a </a:t>
            </a:r>
            <a:r>
              <a:rPr lang="de-DE" sz="3200" dirty="0" err="1"/>
              <a:t>tent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At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dirty="0" err="1"/>
              <a:t>campfire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At a </a:t>
            </a:r>
            <a:r>
              <a:rPr lang="de-DE" sz="3200" dirty="0" err="1"/>
              <a:t>religious</a:t>
            </a:r>
            <a:r>
              <a:rPr lang="de-DE" sz="3200" dirty="0"/>
              <a:t> </a:t>
            </a:r>
            <a:r>
              <a:rPr lang="de-DE" sz="3200" dirty="0" err="1"/>
              <a:t>place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In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dirty="0" err="1"/>
              <a:t>desert</a:t>
            </a:r>
            <a:endParaRPr lang="de-DE" sz="32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DE11B9B-5CE5-4B24-80DE-CB6E5154B72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6881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10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467544" y="1700808"/>
            <a:ext cx="4040188" cy="639762"/>
          </a:xfrm>
        </p:spPr>
        <p:txBody>
          <a:bodyPr>
            <a:noAutofit/>
          </a:bodyPr>
          <a:lstStyle/>
          <a:p>
            <a:endParaRPr lang="de-DE" sz="2800" dirty="0"/>
          </a:p>
          <a:p>
            <a:r>
              <a:rPr lang="de-DE" sz="2800" dirty="0"/>
              <a:t>Wo finden Versprechen in Ruanda statt?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531031" y="2906712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In einem Zelt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Am Lagerfeuer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An einem religiösen Ort</a:t>
            </a: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In der Wüste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44008" y="2060848"/>
            <a:ext cx="4041775" cy="639762"/>
          </a:xfrm>
        </p:spPr>
        <p:txBody>
          <a:bodyPr>
            <a:noAutofit/>
          </a:bodyPr>
          <a:lstStyle/>
          <a:p>
            <a:r>
              <a:rPr lang="de-DE" sz="2800" dirty="0" err="1"/>
              <a:t>Where</a:t>
            </a:r>
            <a:r>
              <a:rPr lang="de-DE" sz="2800" dirty="0"/>
              <a:t> do </a:t>
            </a:r>
            <a:r>
              <a:rPr lang="de-DE" sz="2800" dirty="0" err="1"/>
              <a:t>promise</a:t>
            </a:r>
            <a:r>
              <a:rPr lang="de-DE" sz="2800" dirty="0"/>
              <a:t> </a:t>
            </a:r>
            <a:r>
              <a:rPr lang="de-DE" sz="2800" dirty="0" err="1"/>
              <a:t>ceremonies</a:t>
            </a:r>
            <a:r>
              <a:rPr lang="de-DE" sz="2800" dirty="0"/>
              <a:t> in Rwanda </a:t>
            </a:r>
            <a:r>
              <a:rPr lang="de-DE" sz="2800" dirty="0" err="1"/>
              <a:t>take</a:t>
            </a:r>
            <a:r>
              <a:rPr lang="de-DE" sz="2800" dirty="0"/>
              <a:t> </a:t>
            </a:r>
            <a:r>
              <a:rPr lang="de-DE" sz="2800" dirty="0" err="1"/>
              <a:t>place</a:t>
            </a:r>
            <a:r>
              <a:rPr lang="de-DE" sz="2800" dirty="0"/>
              <a:t>?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4644008" y="3212976"/>
            <a:ext cx="4041775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de-DE" sz="3200" dirty="0"/>
              <a:t>In a </a:t>
            </a:r>
            <a:r>
              <a:rPr lang="de-DE" sz="3200" dirty="0" err="1"/>
              <a:t>tent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At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dirty="0" err="1"/>
              <a:t>campfire</a:t>
            </a:r>
            <a:endParaRPr lang="de-DE" sz="3200" dirty="0"/>
          </a:p>
          <a:p>
            <a:pPr marL="457200" indent="-457200">
              <a:buFont typeface="+mj-lt"/>
              <a:buAutoNum type="alphaLcParenR"/>
            </a:pPr>
            <a:r>
              <a:rPr lang="de-DE" sz="3200" dirty="0">
                <a:solidFill>
                  <a:schemeClr val="accent3"/>
                </a:solidFill>
              </a:rPr>
              <a:t>At a </a:t>
            </a:r>
            <a:r>
              <a:rPr lang="de-DE" sz="3200" dirty="0" err="1">
                <a:solidFill>
                  <a:schemeClr val="accent3"/>
                </a:solidFill>
              </a:rPr>
              <a:t>religious</a:t>
            </a:r>
            <a:r>
              <a:rPr lang="de-DE" sz="3200" dirty="0">
                <a:solidFill>
                  <a:schemeClr val="accent3"/>
                </a:solidFill>
              </a:rPr>
              <a:t> </a:t>
            </a:r>
            <a:r>
              <a:rPr lang="de-DE" sz="3200" dirty="0" err="1">
                <a:solidFill>
                  <a:schemeClr val="accent3"/>
                </a:solidFill>
              </a:rPr>
              <a:t>place</a:t>
            </a:r>
            <a:endParaRPr lang="de-DE" sz="3200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de-DE" sz="3200" dirty="0"/>
              <a:t>In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dirty="0" err="1"/>
              <a:t>desert</a:t>
            </a:r>
            <a:endParaRPr lang="de-DE" sz="32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FAF37AA-3EAB-4D60-8736-F3D5BF036B3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331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593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DFB79F-5E6F-470B-B5F7-CF0425605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Frage/Question 11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F06518-024F-4418-B6C2-BC41303F8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19007"/>
            <a:ext cx="4040188" cy="1547124"/>
          </a:xfrm>
        </p:spPr>
        <p:txBody>
          <a:bodyPr>
            <a:normAutofit fontScale="25000" lnSpcReduction="20000"/>
          </a:bodyPr>
          <a:lstStyle/>
          <a:p>
            <a:endParaRPr lang="de-DE" sz="112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de-DE" sz="1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Wie viele Blusen gibt es in der französischen Pfadfinder*innen-Organisation SGDF?</a:t>
            </a:r>
            <a:endParaRPr lang="de-DE" sz="1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104E134-7747-4F0E-8A29-81A7F9486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26" y="3220091"/>
            <a:ext cx="4040188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2400" dirty="0"/>
              <a:t>1  - die gleiche für alle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2 – </a:t>
            </a:r>
            <a:r>
              <a:rPr lang="en-US" sz="2400" dirty="0" err="1"/>
              <a:t>eine</a:t>
            </a:r>
            <a:r>
              <a:rPr lang="en-US" sz="2400" dirty="0"/>
              <a:t> </a:t>
            </a:r>
            <a:r>
              <a:rPr lang="en-US" sz="2400" dirty="0" err="1"/>
              <a:t>für</a:t>
            </a:r>
            <a:r>
              <a:rPr lang="en-US" sz="2400" dirty="0"/>
              <a:t> </a:t>
            </a:r>
            <a:r>
              <a:rPr lang="en-US" sz="2400" dirty="0" err="1"/>
              <a:t>Pfadfinderinnen</a:t>
            </a:r>
            <a:r>
              <a:rPr lang="en-US" sz="2400" dirty="0"/>
              <a:t> und </a:t>
            </a:r>
            <a:r>
              <a:rPr lang="en-US" sz="2400" dirty="0" err="1"/>
              <a:t>eine</a:t>
            </a:r>
            <a:r>
              <a:rPr lang="en-US" sz="2400" dirty="0"/>
              <a:t> </a:t>
            </a:r>
            <a:r>
              <a:rPr lang="en-US" sz="2400" dirty="0" err="1"/>
              <a:t>für</a:t>
            </a:r>
            <a:r>
              <a:rPr lang="en-US" sz="2400" dirty="0"/>
              <a:t> </a:t>
            </a:r>
            <a:r>
              <a:rPr lang="en-US" sz="2400" dirty="0" err="1"/>
              <a:t>Pfadfinder</a:t>
            </a:r>
            <a:endParaRPr lang="en-US" sz="2400" dirty="0"/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5 – </a:t>
            </a:r>
            <a:r>
              <a:rPr lang="en-US" sz="2400" dirty="0" err="1"/>
              <a:t>eine</a:t>
            </a:r>
            <a:r>
              <a:rPr lang="en-US" sz="2400" dirty="0"/>
              <a:t> </a:t>
            </a:r>
            <a:r>
              <a:rPr lang="en-US" sz="2400" dirty="0" err="1"/>
              <a:t>für</a:t>
            </a:r>
            <a:r>
              <a:rPr lang="en-US" sz="2400" dirty="0"/>
              <a:t> </a:t>
            </a:r>
            <a:r>
              <a:rPr lang="en-US" sz="2400" dirty="0" err="1"/>
              <a:t>jede</a:t>
            </a:r>
            <a:r>
              <a:rPr lang="en-US" sz="2400" dirty="0"/>
              <a:t> </a:t>
            </a:r>
            <a:r>
              <a:rPr lang="en-US" sz="2400" dirty="0" err="1"/>
              <a:t>Altersstufe</a:t>
            </a:r>
            <a:endParaRPr lang="en-US" sz="2400" dirty="0"/>
          </a:p>
          <a:p>
            <a:pPr marL="457200" indent="-457200">
              <a:buFont typeface="+mj-lt"/>
              <a:buAutoNum type="alphaLcParenR"/>
            </a:pPr>
            <a:r>
              <a:rPr lang="de-DE" sz="2400" dirty="0"/>
              <a:t>Jeder Stamm hat ihre eigene Bluse/Kluft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1E2DE59-746E-490B-A36E-1B929740BC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6612" y="1293923"/>
            <a:ext cx="4040188" cy="1872208"/>
          </a:xfrm>
        </p:spPr>
        <p:txBody>
          <a:bodyPr>
            <a:normAutofit fontScale="25000" lnSpcReduction="20000"/>
          </a:bodyPr>
          <a:lstStyle/>
          <a:p>
            <a:endParaRPr lang="en-US" sz="112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sz="112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many uniform shirts does the French Guide &amp; Scout organization SGDF (Scouts es Guides de France) have? </a:t>
            </a:r>
            <a:endParaRPr lang="de-DE" sz="1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BBA4DDB-B507-4048-AB58-DA7884FA2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7099" y="3414857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2400" dirty="0"/>
              <a:t>1  - same </a:t>
            </a:r>
            <a:r>
              <a:rPr lang="de-DE" sz="2400" dirty="0" err="1"/>
              <a:t>for</a:t>
            </a:r>
            <a:r>
              <a:rPr lang="de-DE" sz="2400" dirty="0"/>
              <a:t> all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2 – one </a:t>
            </a:r>
            <a:r>
              <a:rPr lang="en-US" dirty="0"/>
              <a:t>for Girl Guides and one for Boy Scouts</a:t>
            </a:r>
            <a:endParaRPr lang="en-US" sz="2400" dirty="0"/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5 – one for each age group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every troop has their own uniform shirt 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830B685-BBE9-49BF-89DB-90FEF7B3A7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6397611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7118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790C5-43B4-4746-8B27-A758BFD48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40791"/>
            <a:ext cx="7772400" cy="1508760"/>
          </a:xfrm>
        </p:spPr>
        <p:txBody>
          <a:bodyPr/>
          <a:lstStyle/>
          <a:p>
            <a:r>
              <a:rPr lang="de-DE" dirty="0"/>
              <a:t>Antwort/</a:t>
            </a:r>
            <a:r>
              <a:rPr lang="de-DE" dirty="0" err="1"/>
              <a:t>Answer</a:t>
            </a:r>
            <a:r>
              <a:rPr lang="de-DE" dirty="0"/>
              <a:t> 11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1C05DA-DD03-49C0-80E5-2559638BF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858" y="1988840"/>
            <a:ext cx="4040188" cy="639762"/>
          </a:xfrm>
        </p:spPr>
        <p:txBody>
          <a:bodyPr>
            <a:normAutofit fontScale="25000" lnSpcReduction="20000"/>
          </a:bodyPr>
          <a:lstStyle/>
          <a:p>
            <a:endParaRPr lang="de-DE" sz="9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de-DE" sz="9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Wie viele </a:t>
            </a:r>
            <a:r>
              <a:rPr lang="de-DE" sz="9600" dirty="0">
                <a:latin typeface="Calibri" panose="020F0502020204030204" pitchFamily="34" charset="0"/>
                <a:ea typeface="Times New Roman" panose="02020603050405020304" pitchFamily="18" charset="0"/>
              </a:rPr>
              <a:t>Blus</a:t>
            </a:r>
            <a:r>
              <a:rPr lang="de-DE" sz="9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 gibt es in der französischen Pfadfinder*innen-Organisation SGDF?</a:t>
            </a:r>
            <a:endParaRPr lang="de-DE" sz="9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A05038-2693-4983-8D39-D3E6E2B59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528" y="2867891"/>
            <a:ext cx="4040188" cy="3990109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2400" dirty="0"/>
              <a:t>1  - die gleiche für alle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2 – </a:t>
            </a:r>
            <a:r>
              <a:rPr lang="en-US" sz="2400" dirty="0" err="1"/>
              <a:t>eine</a:t>
            </a:r>
            <a:r>
              <a:rPr lang="en-US" sz="2400" dirty="0"/>
              <a:t> </a:t>
            </a:r>
            <a:r>
              <a:rPr lang="en-US" sz="2400" dirty="0" err="1"/>
              <a:t>für</a:t>
            </a:r>
            <a:r>
              <a:rPr lang="en-US" sz="2400" dirty="0"/>
              <a:t> </a:t>
            </a:r>
            <a:r>
              <a:rPr lang="en-US" sz="2400" dirty="0" err="1"/>
              <a:t>Pfadfinderinnen</a:t>
            </a:r>
            <a:r>
              <a:rPr lang="en-US" sz="2400" dirty="0"/>
              <a:t> und </a:t>
            </a:r>
            <a:r>
              <a:rPr lang="en-US" sz="2400" dirty="0" err="1"/>
              <a:t>eine</a:t>
            </a:r>
            <a:r>
              <a:rPr lang="en-US" sz="2400" dirty="0"/>
              <a:t> </a:t>
            </a:r>
            <a:r>
              <a:rPr lang="en-US" sz="2400" dirty="0" err="1"/>
              <a:t>für</a:t>
            </a:r>
            <a:r>
              <a:rPr lang="en-US" sz="2400" dirty="0"/>
              <a:t> </a:t>
            </a:r>
            <a:r>
              <a:rPr lang="en-US" sz="2400" dirty="0" err="1"/>
              <a:t>Pfadfinder</a:t>
            </a:r>
            <a:endParaRPr lang="en-US" sz="2400" dirty="0"/>
          </a:p>
          <a:p>
            <a:pPr marL="457200" indent="-457200">
              <a:buFont typeface="+mj-lt"/>
              <a:buAutoNum type="alphaLcParenR"/>
            </a:pPr>
            <a:r>
              <a:rPr lang="en-US" sz="2400" dirty="0">
                <a:solidFill>
                  <a:schemeClr val="accent3"/>
                </a:solidFill>
              </a:rPr>
              <a:t>5 – </a:t>
            </a:r>
            <a:r>
              <a:rPr lang="en-US" sz="2400" dirty="0" err="1">
                <a:solidFill>
                  <a:schemeClr val="accent3"/>
                </a:solidFill>
              </a:rPr>
              <a:t>eine</a:t>
            </a:r>
            <a:r>
              <a:rPr lang="en-US" sz="2400" dirty="0">
                <a:solidFill>
                  <a:schemeClr val="accent3"/>
                </a:solidFill>
              </a:rPr>
              <a:t> </a:t>
            </a:r>
            <a:r>
              <a:rPr lang="en-US" sz="2400" dirty="0" err="1">
                <a:solidFill>
                  <a:schemeClr val="accent3"/>
                </a:solidFill>
              </a:rPr>
              <a:t>für</a:t>
            </a:r>
            <a:r>
              <a:rPr lang="en-US" sz="2400" dirty="0">
                <a:solidFill>
                  <a:schemeClr val="accent3"/>
                </a:solidFill>
              </a:rPr>
              <a:t> </a:t>
            </a:r>
            <a:r>
              <a:rPr lang="en-US" sz="2400" dirty="0" err="1">
                <a:solidFill>
                  <a:schemeClr val="accent3"/>
                </a:solidFill>
              </a:rPr>
              <a:t>jede</a:t>
            </a:r>
            <a:r>
              <a:rPr lang="en-US" sz="2400" dirty="0">
                <a:solidFill>
                  <a:schemeClr val="accent3"/>
                </a:solidFill>
              </a:rPr>
              <a:t> </a:t>
            </a:r>
            <a:r>
              <a:rPr lang="en-US" sz="2400" dirty="0" err="1">
                <a:solidFill>
                  <a:schemeClr val="accent3"/>
                </a:solidFill>
              </a:rPr>
              <a:t>Altersstufe</a:t>
            </a:r>
            <a:endParaRPr lang="en-US" sz="2400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de-DE" sz="2400" dirty="0"/>
              <a:t>Jeder Stamm hat ihre eigene Bluse/Kluft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EB5D869-F1F7-40B2-847A-A9B1F0942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78054" y="2174875"/>
            <a:ext cx="4041775" cy="639762"/>
          </a:xfrm>
        </p:spPr>
        <p:txBody>
          <a:bodyPr>
            <a:normAutofit fontScale="25000" lnSpcReduction="20000"/>
          </a:bodyPr>
          <a:lstStyle/>
          <a:p>
            <a:endParaRPr lang="en-US" sz="9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9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many uniform shirts does the French Guide &amp; Scout organization SGDF (Scouts es Guides de France) have? </a:t>
            </a:r>
            <a:endParaRPr lang="de-DE" sz="9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6E442D1-894C-4417-ACAE-CC9B4E01FD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78697" y="3218092"/>
            <a:ext cx="4041775" cy="3951288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de-DE" sz="2400" dirty="0"/>
              <a:t>1  - same </a:t>
            </a:r>
            <a:r>
              <a:rPr lang="de-DE" sz="2400" dirty="0" err="1"/>
              <a:t>for</a:t>
            </a:r>
            <a:r>
              <a:rPr lang="de-DE" sz="2400" dirty="0"/>
              <a:t> all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2 – one </a:t>
            </a:r>
            <a:r>
              <a:rPr lang="en-US" dirty="0"/>
              <a:t>for Girl Guides and one for Boy Scouts</a:t>
            </a:r>
            <a:endParaRPr lang="en-US" sz="2400" dirty="0"/>
          </a:p>
          <a:p>
            <a:pPr marL="457200" indent="-457200">
              <a:buFont typeface="+mj-lt"/>
              <a:buAutoNum type="alphaLcParenR"/>
            </a:pPr>
            <a:r>
              <a:rPr lang="en-US" sz="2400" dirty="0">
                <a:solidFill>
                  <a:schemeClr val="accent3"/>
                </a:solidFill>
              </a:rPr>
              <a:t>5 – one for each age group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every troop has their own uniform </a:t>
            </a:r>
            <a:endParaRPr lang="de-DE" dirty="0"/>
          </a:p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E15D7EC-046A-48D9-8D95-372A9B7231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34" y="6440996"/>
            <a:ext cx="1057275" cy="352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9373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8D08494-D7A4-4C13-9368-251CE1050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648" y="1268760"/>
            <a:ext cx="7344816" cy="551853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375E39B-D949-4630-9CB9-A5CF059AF059}"/>
              </a:ext>
            </a:extLst>
          </p:cNvPr>
          <p:cNvSpPr txBox="1"/>
          <p:nvPr/>
        </p:nvSpPr>
        <p:spPr>
          <a:xfrm>
            <a:off x="1475656" y="205189"/>
            <a:ext cx="67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rote Bluse tragen </a:t>
            </a:r>
            <a:r>
              <a:rPr lang="de-DE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Caravelles</a:t>
            </a:r>
            <a:r>
              <a:rPr lang="de-DE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de-DE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Pionniers</a:t>
            </a:r>
            <a:r>
              <a:rPr lang="de-DE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sind Pfadfinder*innen der </a:t>
            </a:r>
            <a:r>
              <a:rPr lang="de-DE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Alterstufe</a:t>
            </a: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14 bis 17 </a:t>
            </a:r>
            <a:endParaRPr lang="de-DE" sz="2400" b="1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8235A41-C557-4FDD-9D4C-5F14800FA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00808"/>
            <a:ext cx="2951976" cy="295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3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Gebänder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50E7A36152A84E83485BB2CD4B2329" ma:contentTypeVersion="12" ma:contentTypeDescription="Ein neues Dokument erstellen." ma:contentTypeScope="" ma:versionID="dd77111b8d4542e1f82dd01d9192fbe4">
  <xsd:schema xmlns:xsd="http://www.w3.org/2001/XMLSchema" xmlns:xs="http://www.w3.org/2001/XMLSchema" xmlns:p="http://schemas.microsoft.com/office/2006/metadata/properties" xmlns:ns2="5bfbde59-2769-40cb-929c-e85d0ba773f8" xmlns:ns3="984a9cd8-7f2b-4794-b1de-310681ee87fa" targetNamespace="http://schemas.microsoft.com/office/2006/metadata/properties" ma:root="true" ma:fieldsID="24b60aff2b7bfe4fe2dcc1d1a7abaf37" ns2:_="" ns3:_="">
    <xsd:import namespace="5bfbde59-2769-40cb-929c-e85d0ba773f8"/>
    <xsd:import namespace="984a9cd8-7f2b-4794-b1de-310681ee87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fbde59-2769-40cb-929c-e85d0ba773f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4a9cd8-7f2b-4794-b1de-310681ee87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58544D-2F26-412E-8138-E2459C20D8E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B41647E-F704-4BA1-9722-5D0BA8BBA7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fbde59-2769-40cb-929c-e85d0ba773f8"/>
    <ds:schemaRef ds:uri="984a9cd8-7f2b-4794-b1de-310681ee87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CD8DC6-B275-4866-AE2E-7EB22223C9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Verbund</Template>
  <TotalTime>0</TotalTime>
  <Words>1027</Words>
  <Application>Microsoft Office PowerPoint</Application>
  <PresentationFormat>Bildschirmpräsentation (4:3)</PresentationFormat>
  <Paragraphs>261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0" baseType="lpstr">
      <vt:lpstr>A little sunshine</vt:lpstr>
      <vt:lpstr>Calibri</vt:lpstr>
      <vt:lpstr>Corbel</vt:lpstr>
      <vt:lpstr>Wingdings</vt:lpstr>
      <vt:lpstr>Gebändert</vt:lpstr>
      <vt:lpstr>International Girl Guiding Quiz </vt:lpstr>
      <vt:lpstr>Frage/Question 1</vt:lpstr>
      <vt:lpstr>Antwort/Answer 1</vt:lpstr>
      <vt:lpstr>Frage/Question 2</vt:lpstr>
      <vt:lpstr>Antwort/Answer 2</vt:lpstr>
      <vt:lpstr>Frage/Question 3</vt:lpstr>
      <vt:lpstr>Antwort/Answer 3</vt:lpstr>
      <vt:lpstr>Frage/Question 4</vt:lpstr>
      <vt:lpstr>Antwort/Answer 4</vt:lpstr>
      <vt:lpstr>Frage/Question 5</vt:lpstr>
      <vt:lpstr>Antwort/Answer 5</vt:lpstr>
      <vt:lpstr>Frage/Question 6</vt:lpstr>
      <vt:lpstr>Antwort/Answer 6</vt:lpstr>
      <vt:lpstr>Frage/Question 7</vt:lpstr>
      <vt:lpstr>Antwort/Answer 7</vt:lpstr>
      <vt:lpstr>Frage/Question 8</vt:lpstr>
      <vt:lpstr>Antwort/Answer 8</vt:lpstr>
      <vt:lpstr>PowerPoint-Präsentation</vt:lpstr>
      <vt:lpstr>Frage/Question 9</vt:lpstr>
      <vt:lpstr>Antwort/Answer 9</vt:lpstr>
      <vt:lpstr>Frage/Question 10</vt:lpstr>
      <vt:lpstr>Antwort/Answer 10</vt:lpstr>
      <vt:lpstr>Frage/Question 11</vt:lpstr>
      <vt:lpstr>Antwort/Answer 11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Guiding Quiz</dc:title>
  <dc:creator>Hannah</dc:creator>
  <cp:lastModifiedBy>Moni</cp:lastModifiedBy>
  <cp:revision>40</cp:revision>
  <dcterms:created xsi:type="dcterms:W3CDTF">2020-08-27T16:22:20Z</dcterms:created>
  <dcterms:modified xsi:type="dcterms:W3CDTF">2020-12-08T11:41:12Z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0x010100FF50E7A36152A84E83485BB2CD4B2329</vt:lpwstr>
  </property>
</Properties>
</file>